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9" r:id="rId4"/>
    <p:sldId id="258" r:id="rId5"/>
    <p:sldId id="266" r:id="rId6"/>
    <p:sldId id="261" r:id="rId7"/>
    <p:sldId id="260" r:id="rId8"/>
    <p:sldId id="262" r:id="rId9"/>
    <p:sldId id="263" r:id="rId10"/>
    <p:sldId id="265" r:id="rId11"/>
    <p:sldId id="264" r:id="rId12"/>
    <p:sldId id="267" r:id="rId13"/>
    <p:sldId id="268" r:id="rId14"/>
    <p:sldId id="269" r:id="rId15"/>
    <p:sldId id="270" r:id="rId16"/>
    <p:sldId id="281" r:id="rId17"/>
    <p:sldId id="280" r:id="rId18"/>
    <p:sldId id="282" r:id="rId19"/>
    <p:sldId id="283" r:id="rId20"/>
    <p:sldId id="284" r:id="rId21"/>
    <p:sldId id="285" r:id="rId22"/>
    <p:sldId id="287" r:id="rId23"/>
    <p:sldId id="286" r:id="rId24"/>
    <p:sldId id="288" r:id="rId25"/>
    <p:sldId id="289" r:id="rId26"/>
    <p:sldId id="290" r:id="rId27"/>
    <p:sldId id="291" r:id="rId28"/>
    <p:sldId id="272" r:id="rId29"/>
    <p:sldId id="271" r:id="rId30"/>
    <p:sldId id="273" r:id="rId31"/>
    <p:sldId id="274" r:id="rId32"/>
    <p:sldId id="275" r:id="rId33"/>
    <p:sldId id="276" r:id="rId34"/>
    <p:sldId id="277" r:id="rId35"/>
    <p:sldId id="278" r:id="rId36"/>
    <p:sldId id="295" r:id="rId37"/>
    <p:sldId id="296" r:id="rId38"/>
    <p:sldId id="297" r:id="rId39"/>
    <p:sldId id="298" r:id="rId40"/>
    <p:sldId id="300" r:id="rId4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9"/>
    <p:restoredTop sz="94679"/>
  </p:normalViewPr>
  <p:slideViewPr>
    <p:cSldViewPr snapToGrid="0" snapToObjects="1">
      <p:cViewPr varScale="1">
        <p:scale>
          <a:sx n="91" d="100"/>
          <a:sy n="91" d="100"/>
        </p:scale>
        <p:origin x="200" y="464"/>
      </p:cViewPr>
      <p:guideLst/>
    </p:cSldViewPr>
  </p:slideViewPr>
  <p:notesTextViewPr>
    <p:cViewPr>
      <p:scale>
        <a:sx n="1" d="1"/>
        <a:sy n="1" d="1"/>
      </p:scale>
      <p:origin x="0" y="-8"/>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197B5B-73F5-9C4D-86E5-A86BB3C0E52B}" type="datetimeFigureOut">
              <a:rPr lang="de-DE" smtClean="0"/>
              <a:t>03.12.20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F5855B-D467-6447-BA30-3CFB2ABE783A}" type="slidenum">
              <a:rPr lang="de-DE" smtClean="0"/>
              <a:t>‹Nr.›</a:t>
            </a:fld>
            <a:endParaRPr lang="de-DE"/>
          </a:p>
        </p:txBody>
      </p:sp>
    </p:spTree>
    <p:extLst>
      <p:ext uri="{BB962C8B-B14F-4D97-AF65-F5344CB8AC3E}">
        <p14:creationId xmlns:p14="http://schemas.microsoft.com/office/powerpoint/2010/main" val="3133771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Idee: Jeder braucht ein Blatt, auf das er mit Bleistift antworten schreiben (</a:t>
            </a:r>
            <a:r>
              <a:rPr lang="de-DE" dirty="0" err="1"/>
              <a:t>a,b,c</a:t>
            </a:r>
            <a:r>
              <a:rPr lang="de-DE" dirty="0"/>
              <a:t>) darf </a:t>
            </a:r>
            <a:r>
              <a:rPr lang="de-DE" dirty="0">
                <a:sym typeface="Wingdings" pitchFamily="2" charset="2"/>
              </a:rPr>
              <a:t> danach wegradieren </a:t>
            </a:r>
          </a:p>
          <a:p>
            <a:r>
              <a:rPr lang="de-DE" dirty="0" err="1">
                <a:sym typeface="Wingdings" pitchFamily="2" charset="2"/>
              </a:rPr>
              <a:t>MeuFü</a:t>
            </a:r>
            <a:r>
              <a:rPr lang="de-DE" dirty="0">
                <a:sym typeface="Wingdings" pitchFamily="2" charset="2"/>
              </a:rPr>
              <a:t> schreibt sich die Punkte auf </a:t>
            </a:r>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1</a:t>
            </a:fld>
            <a:endParaRPr lang="de-DE"/>
          </a:p>
        </p:txBody>
      </p:sp>
    </p:spTree>
    <p:extLst>
      <p:ext uri="{BB962C8B-B14F-4D97-AF65-F5344CB8AC3E}">
        <p14:creationId xmlns:p14="http://schemas.microsoft.com/office/powerpoint/2010/main" val="4177552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13</a:t>
            </a:fld>
            <a:endParaRPr lang="de-DE"/>
          </a:p>
        </p:txBody>
      </p:sp>
    </p:spTree>
    <p:extLst>
      <p:ext uri="{BB962C8B-B14F-4D97-AF65-F5344CB8AC3E}">
        <p14:creationId xmlns:p14="http://schemas.microsoft.com/office/powerpoint/2010/main" val="4190051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14</a:t>
            </a:fld>
            <a:endParaRPr lang="de-DE"/>
          </a:p>
        </p:txBody>
      </p:sp>
    </p:spTree>
    <p:extLst>
      <p:ext uri="{BB962C8B-B14F-4D97-AF65-F5344CB8AC3E}">
        <p14:creationId xmlns:p14="http://schemas.microsoft.com/office/powerpoint/2010/main" val="610951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15</a:t>
            </a:fld>
            <a:endParaRPr lang="de-DE"/>
          </a:p>
        </p:txBody>
      </p:sp>
    </p:spTree>
    <p:extLst>
      <p:ext uri="{BB962C8B-B14F-4D97-AF65-F5344CB8AC3E}">
        <p14:creationId xmlns:p14="http://schemas.microsoft.com/office/powerpoint/2010/main" val="832899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17</a:t>
            </a:fld>
            <a:endParaRPr lang="de-DE"/>
          </a:p>
        </p:txBody>
      </p:sp>
    </p:spTree>
    <p:extLst>
      <p:ext uri="{BB962C8B-B14F-4D97-AF65-F5344CB8AC3E}">
        <p14:creationId xmlns:p14="http://schemas.microsoft.com/office/powerpoint/2010/main" val="1794404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t>
            </a:r>
          </a:p>
        </p:txBody>
      </p:sp>
      <p:sp>
        <p:nvSpPr>
          <p:cNvPr id="4" name="Foliennummernplatzhalter 3"/>
          <p:cNvSpPr>
            <a:spLocks noGrp="1"/>
          </p:cNvSpPr>
          <p:nvPr>
            <p:ph type="sldNum" sz="quarter" idx="5"/>
          </p:nvPr>
        </p:nvSpPr>
        <p:spPr/>
        <p:txBody>
          <a:bodyPr/>
          <a:lstStyle/>
          <a:p>
            <a:fld id="{A6F5855B-D467-6447-BA30-3CFB2ABE783A}" type="slidenum">
              <a:rPr lang="de-DE" smtClean="0"/>
              <a:t>18</a:t>
            </a:fld>
            <a:endParaRPr lang="de-DE"/>
          </a:p>
        </p:txBody>
      </p:sp>
    </p:spTree>
    <p:extLst>
      <p:ext uri="{BB962C8B-B14F-4D97-AF65-F5344CB8AC3E}">
        <p14:creationId xmlns:p14="http://schemas.microsoft.com/office/powerpoint/2010/main" val="3315989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r>
              <a:rPr lang="de-DE" dirty="0" err="1"/>
              <a:t>To</a:t>
            </a:r>
            <a:r>
              <a:rPr lang="de-DE" dirty="0"/>
              <a:t> do: Spiele das Lied zur Auflösung ab </a:t>
            </a:r>
          </a:p>
          <a:p>
            <a:r>
              <a:rPr lang="de-DE" dirty="0"/>
              <a:t>Nice </a:t>
            </a:r>
            <a:r>
              <a:rPr lang="de-DE" dirty="0" err="1"/>
              <a:t>to</a:t>
            </a:r>
            <a:r>
              <a:rPr lang="de-DE" dirty="0"/>
              <a:t> </a:t>
            </a:r>
            <a:r>
              <a:rPr lang="de-DE" dirty="0" err="1"/>
              <a:t>know</a:t>
            </a:r>
            <a:r>
              <a:rPr lang="de-DE" dirty="0"/>
              <a:t>: Das Lied geht los, wenn du auf den Lautsprecher und dann auf das Play-Symbol klickst </a:t>
            </a:r>
          </a:p>
        </p:txBody>
      </p:sp>
      <p:sp>
        <p:nvSpPr>
          <p:cNvPr id="4" name="Foliennummernplatzhalter 3"/>
          <p:cNvSpPr>
            <a:spLocks noGrp="1"/>
          </p:cNvSpPr>
          <p:nvPr>
            <p:ph type="sldNum" sz="quarter" idx="5"/>
          </p:nvPr>
        </p:nvSpPr>
        <p:spPr/>
        <p:txBody>
          <a:bodyPr/>
          <a:lstStyle/>
          <a:p>
            <a:fld id="{A6F5855B-D467-6447-BA30-3CFB2ABE783A}" type="slidenum">
              <a:rPr lang="de-DE" smtClean="0"/>
              <a:t>19</a:t>
            </a:fld>
            <a:endParaRPr lang="de-DE"/>
          </a:p>
        </p:txBody>
      </p:sp>
    </p:spTree>
    <p:extLst>
      <p:ext uri="{BB962C8B-B14F-4D97-AF65-F5344CB8AC3E}">
        <p14:creationId xmlns:p14="http://schemas.microsoft.com/office/powerpoint/2010/main" val="3151030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t>
            </a:r>
          </a:p>
        </p:txBody>
      </p:sp>
      <p:sp>
        <p:nvSpPr>
          <p:cNvPr id="4" name="Foliennummernplatzhalter 3"/>
          <p:cNvSpPr>
            <a:spLocks noGrp="1"/>
          </p:cNvSpPr>
          <p:nvPr>
            <p:ph type="sldNum" sz="quarter" idx="5"/>
          </p:nvPr>
        </p:nvSpPr>
        <p:spPr/>
        <p:txBody>
          <a:bodyPr/>
          <a:lstStyle/>
          <a:p>
            <a:fld id="{A6F5855B-D467-6447-BA30-3CFB2ABE783A}" type="slidenum">
              <a:rPr lang="de-DE" smtClean="0"/>
              <a:t>20</a:t>
            </a:fld>
            <a:endParaRPr lang="de-DE"/>
          </a:p>
        </p:txBody>
      </p:sp>
    </p:spTree>
    <p:extLst>
      <p:ext uri="{BB962C8B-B14F-4D97-AF65-F5344CB8AC3E}">
        <p14:creationId xmlns:p14="http://schemas.microsoft.com/office/powerpoint/2010/main" val="4045925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do: Spiele das Lied zur Auflösung ab </a:t>
            </a:r>
          </a:p>
        </p:txBody>
      </p:sp>
      <p:sp>
        <p:nvSpPr>
          <p:cNvPr id="4" name="Foliennummernplatzhalter 3"/>
          <p:cNvSpPr>
            <a:spLocks noGrp="1"/>
          </p:cNvSpPr>
          <p:nvPr>
            <p:ph type="sldNum" sz="quarter" idx="5"/>
          </p:nvPr>
        </p:nvSpPr>
        <p:spPr/>
        <p:txBody>
          <a:bodyPr/>
          <a:lstStyle/>
          <a:p>
            <a:fld id="{A6F5855B-D467-6447-BA30-3CFB2ABE783A}" type="slidenum">
              <a:rPr lang="de-DE" smtClean="0"/>
              <a:t>21</a:t>
            </a:fld>
            <a:endParaRPr lang="de-DE"/>
          </a:p>
        </p:txBody>
      </p:sp>
    </p:spTree>
    <p:extLst>
      <p:ext uri="{BB962C8B-B14F-4D97-AF65-F5344CB8AC3E}">
        <p14:creationId xmlns:p14="http://schemas.microsoft.com/office/powerpoint/2010/main" val="192615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Nice </a:t>
            </a:r>
            <a:r>
              <a:rPr lang="de-DE" dirty="0" err="1"/>
              <a:t>to</a:t>
            </a:r>
            <a:r>
              <a:rPr lang="de-DE" dirty="0"/>
              <a:t> </a:t>
            </a:r>
            <a:r>
              <a:rPr lang="de-DE" dirty="0" err="1"/>
              <a:t>know</a:t>
            </a:r>
            <a:r>
              <a:rPr lang="de-DE" dirty="0"/>
              <a:t>: Wir beziehen uns hierbei auf das ursprüngliche Dschungelbuch nach Kipling, nicht die Disney Version, da das Dschungelbuch Grundlage der </a:t>
            </a:r>
            <a:r>
              <a:rPr lang="de-DE" dirty="0" err="1"/>
              <a:t>Meutenarbeit</a:t>
            </a:r>
            <a:r>
              <a:rPr lang="de-DE" dirty="0"/>
              <a:t> ist. Sollten deine Wölflinge das nicht wissen, kannst du es ihnen ja erklären. Viele der Fragen sollten sie aber auch beantworten können, wenn sie nur den Disney Film kennen</a:t>
            </a:r>
          </a:p>
        </p:txBody>
      </p:sp>
      <p:sp>
        <p:nvSpPr>
          <p:cNvPr id="4" name="Foliennummernplatzhalter 3"/>
          <p:cNvSpPr>
            <a:spLocks noGrp="1"/>
          </p:cNvSpPr>
          <p:nvPr>
            <p:ph type="sldNum" sz="quarter" idx="5"/>
          </p:nvPr>
        </p:nvSpPr>
        <p:spPr/>
        <p:txBody>
          <a:bodyPr/>
          <a:lstStyle/>
          <a:p>
            <a:fld id="{A6F5855B-D467-6447-BA30-3CFB2ABE783A}" type="slidenum">
              <a:rPr lang="de-DE" smtClean="0"/>
              <a:t>22</a:t>
            </a:fld>
            <a:endParaRPr lang="de-DE"/>
          </a:p>
        </p:txBody>
      </p:sp>
    </p:spTree>
    <p:extLst>
      <p:ext uri="{BB962C8B-B14F-4D97-AF65-F5344CB8AC3E}">
        <p14:creationId xmlns:p14="http://schemas.microsoft.com/office/powerpoint/2010/main" val="18626527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23</a:t>
            </a:fld>
            <a:endParaRPr lang="de-DE"/>
          </a:p>
        </p:txBody>
      </p:sp>
    </p:spTree>
    <p:extLst>
      <p:ext uri="{BB962C8B-B14F-4D97-AF65-F5344CB8AC3E}">
        <p14:creationId xmlns:p14="http://schemas.microsoft.com/office/powerpoint/2010/main" val="2420120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4</a:t>
            </a:fld>
            <a:endParaRPr lang="de-DE"/>
          </a:p>
        </p:txBody>
      </p:sp>
    </p:spTree>
    <p:extLst>
      <p:ext uri="{BB962C8B-B14F-4D97-AF65-F5344CB8AC3E}">
        <p14:creationId xmlns:p14="http://schemas.microsoft.com/office/powerpoint/2010/main" val="899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24</a:t>
            </a:fld>
            <a:endParaRPr lang="de-DE"/>
          </a:p>
        </p:txBody>
      </p:sp>
    </p:spTree>
    <p:extLst>
      <p:ext uri="{BB962C8B-B14F-4D97-AF65-F5344CB8AC3E}">
        <p14:creationId xmlns:p14="http://schemas.microsoft.com/office/powerpoint/2010/main" val="4240690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r>
              <a:rPr lang="de-DE" dirty="0"/>
              <a:t>Nice </a:t>
            </a:r>
            <a:r>
              <a:rPr lang="de-DE" dirty="0" err="1"/>
              <a:t>to</a:t>
            </a:r>
            <a:r>
              <a:rPr lang="de-DE" dirty="0"/>
              <a:t> </a:t>
            </a:r>
            <a:r>
              <a:rPr lang="de-DE" dirty="0" err="1"/>
              <a:t>know</a:t>
            </a:r>
            <a:r>
              <a:rPr lang="de-DE" dirty="0"/>
              <a:t>: </a:t>
            </a:r>
            <a:r>
              <a:rPr lang="de-DE" dirty="0" err="1"/>
              <a:t>Mowgli</a:t>
            </a:r>
            <a:r>
              <a:rPr lang="de-DE" dirty="0"/>
              <a:t> wollte Teil des Wolfsrudels werden. Der Ratsfelsen wurde als Methode in die Pfadfinderarbeit übernommen, in manchen Stämmen brauchen Kinder die ein Halstuch verliehen bekommen zwei Fürsprecher aus der Meute. Der Ratsfelsen wird bei uns unterschiedlich eingesetzt, manche Stämme nutzen ihn als Anfangsritual, andere für Verleihungen und wieder andere gar nicht </a:t>
            </a:r>
          </a:p>
        </p:txBody>
      </p:sp>
      <p:sp>
        <p:nvSpPr>
          <p:cNvPr id="4" name="Foliennummernplatzhalter 3"/>
          <p:cNvSpPr>
            <a:spLocks noGrp="1"/>
          </p:cNvSpPr>
          <p:nvPr>
            <p:ph type="sldNum" sz="quarter" idx="5"/>
          </p:nvPr>
        </p:nvSpPr>
        <p:spPr/>
        <p:txBody>
          <a:bodyPr/>
          <a:lstStyle/>
          <a:p>
            <a:fld id="{A6F5855B-D467-6447-BA30-3CFB2ABE783A}" type="slidenum">
              <a:rPr lang="de-DE" smtClean="0"/>
              <a:t>25</a:t>
            </a:fld>
            <a:endParaRPr lang="de-DE"/>
          </a:p>
        </p:txBody>
      </p:sp>
    </p:spTree>
    <p:extLst>
      <p:ext uri="{BB962C8B-B14F-4D97-AF65-F5344CB8AC3E}">
        <p14:creationId xmlns:p14="http://schemas.microsoft.com/office/powerpoint/2010/main" val="268711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a:p>
            <a:r>
              <a:rPr lang="de-DE" dirty="0"/>
              <a:t>Nice </a:t>
            </a:r>
            <a:r>
              <a:rPr lang="de-DE" dirty="0" err="1"/>
              <a:t>to</a:t>
            </a:r>
            <a:r>
              <a:rPr lang="de-DE" dirty="0"/>
              <a:t> </a:t>
            </a:r>
            <a:r>
              <a:rPr lang="de-DE" dirty="0" err="1"/>
              <a:t>know</a:t>
            </a:r>
            <a:r>
              <a:rPr lang="de-DE" dirty="0"/>
              <a:t>: Fürsprecher sind Tiere, die für den jungen Wolf bürgen, der in das Rudel aufgenommen werden möchte </a:t>
            </a:r>
          </a:p>
        </p:txBody>
      </p:sp>
      <p:sp>
        <p:nvSpPr>
          <p:cNvPr id="4" name="Foliennummernplatzhalter 3"/>
          <p:cNvSpPr>
            <a:spLocks noGrp="1"/>
          </p:cNvSpPr>
          <p:nvPr>
            <p:ph type="sldNum" sz="quarter" idx="5"/>
          </p:nvPr>
        </p:nvSpPr>
        <p:spPr/>
        <p:txBody>
          <a:bodyPr/>
          <a:lstStyle/>
          <a:p>
            <a:fld id="{A6F5855B-D467-6447-BA30-3CFB2ABE783A}" type="slidenum">
              <a:rPr lang="de-DE" smtClean="0"/>
              <a:t>26</a:t>
            </a:fld>
            <a:endParaRPr lang="de-DE"/>
          </a:p>
        </p:txBody>
      </p:sp>
    </p:spTree>
    <p:extLst>
      <p:ext uri="{BB962C8B-B14F-4D97-AF65-F5344CB8AC3E}">
        <p14:creationId xmlns:p14="http://schemas.microsoft.com/office/powerpoint/2010/main" val="32436581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27</a:t>
            </a:fld>
            <a:endParaRPr lang="de-DE"/>
          </a:p>
        </p:txBody>
      </p:sp>
    </p:spTree>
    <p:extLst>
      <p:ext uri="{BB962C8B-B14F-4D97-AF65-F5344CB8AC3E}">
        <p14:creationId xmlns:p14="http://schemas.microsoft.com/office/powerpoint/2010/main" val="1115923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29</a:t>
            </a:fld>
            <a:endParaRPr lang="de-DE"/>
          </a:p>
        </p:txBody>
      </p:sp>
    </p:spTree>
    <p:extLst>
      <p:ext uri="{BB962C8B-B14F-4D97-AF65-F5344CB8AC3E}">
        <p14:creationId xmlns:p14="http://schemas.microsoft.com/office/powerpoint/2010/main" val="1258521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30</a:t>
            </a:fld>
            <a:endParaRPr lang="de-DE"/>
          </a:p>
        </p:txBody>
      </p:sp>
    </p:spTree>
    <p:extLst>
      <p:ext uri="{BB962C8B-B14F-4D97-AF65-F5344CB8AC3E}">
        <p14:creationId xmlns:p14="http://schemas.microsoft.com/office/powerpoint/2010/main" val="5282376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31</a:t>
            </a:fld>
            <a:endParaRPr lang="de-DE"/>
          </a:p>
        </p:txBody>
      </p:sp>
    </p:spTree>
    <p:extLst>
      <p:ext uri="{BB962C8B-B14F-4D97-AF65-F5344CB8AC3E}">
        <p14:creationId xmlns:p14="http://schemas.microsoft.com/office/powerpoint/2010/main" val="1317612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32</a:t>
            </a:fld>
            <a:endParaRPr lang="de-DE"/>
          </a:p>
        </p:txBody>
      </p:sp>
    </p:spTree>
    <p:extLst>
      <p:ext uri="{BB962C8B-B14F-4D97-AF65-F5344CB8AC3E}">
        <p14:creationId xmlns:p14="http://schemas.microsoft.com/office/powerpoint/2010/main" val="12447993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33</a:t>
            </a:fld>
            <a:endParaRPr lang="de-DE"/>
          </a:p>
        </p:txBody>
      </p:sp>
    </p:spTree>
    <p:extLst>
      <p:ext uri="{BB962C8B-B14F-4D97-AF65-F5344CB8AC3E}">
        <p14:creationId xmlns:p14="http://schemas.microsoft.com/office/powerpoint/2010/main" val="38834913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34</a:t>
            </a:fld>
            <a:endParaRPr lang="de-DE"/>
          </a:p>
        </p:txBody>
      </p:sp>
    </p:spTree>
    <p:extLst>
      <p:ext uri="{BB962C8B-B14F-4D97-AF65-F5344CB8AC3E}">
        <p14:creationId xmlns:p14="http://schemas.microsoft.com/office/powerpoint/2010/main" val="3114996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5</a:t>
            </a:fld>
            <a:endParaRPr lang="de-DE"/>
          </a:p>
        </p:txBody>
      </p:sp>
    </p:spTree>
    <p:extLst>
      <p:ext uri="{BB962C8B-B14F-4D97-AF65-F5344CB8AC3E}">
        <p14:creationId xmlns:p14="http://schemas.microsoft.com/office/powerpoint/2010/main" val="4072978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35</a:t>
            </a:fld>
            <a:endParaRPr lang="de-DE"/>
          </a:p>
        </p:txBody>
      </p:sp>
    </p:spTree>
    <p:extLst>
      <p:ext uri="{BB962C8B-B14F-4D97-AF65-F5344CB8AC3E}">
        <p14:creationId xmlns:p14="http://schemas.microsoft.com/office/powerpoint/2010/main" val="13104192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do: beobachte wer am schnellsten ist, fordere aber danach direkt zum Aufräumen auf, um Ärger zu vermeiden </a:t>
            </a:r>
          </a:p>
        </p:txBody>
      </p:sp>
      <p:sp>
        <p:nvSpPr>
          <p:cNvPr id="4" name="Foliennummernplatzhalter 3"/>
          <p:cNvSpPr>
            <a:spLocks noGrp="1"/>
          </p:cNvSpPr>
          <p:nvPr>
            <p:ph type="sldNum" sz="quarter" idx="5"/>
          </p:nvPr>
        </p:nvSpPr>
        <p:spPr/>
        <p:txBody>
          <a:bodyPr/>
          <a:lstStyle/>
          <a:p>
            <a:fld id="{A6F5855B-D467-6447-BA30-3CFB2ABE783A}" type="slidenum">
              <a:rPr lang="de-DE" smtClean="0"/>
              <a:t>37</a:t>
            </a:fld>
            <a:endParaRPr lang="de-DE"/>
          </a:p>
        </p:txBody>
      </p:sp>
    </p:spTree>
    <p:extLst>
      <p:ext uri="{BB962C8B-B14F-4D97-AF65-F5344CB8AC3E}">
        <p14:creationId xmlns:p14="http://schemas.microsoft.com/office/powerpoint/2010/main" val="658055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Begriffe: schlafen, wandern, Auto fahren, Föhn, kochen (kann je nach Zeit erweitert werden)</a:t>
            </a:r>
          </a:p>
        </p:txBody>
      </p:sp>
      <p:sp>
        <p:nvSpPr>
          <p:cNvPr id="4" name="Foliennummernplatzhalter 3"/>
          <p:cNvSpPr>
            <a:spLocks noGrp="1"/>
          </p:cNvSpPr>
          <p:nvPr>
            <p:ph type="sldNum" sz="quarter" idx="5"/>
          </p:nvPr>
        </p:nvSpPr>
        <p:spPr/>
        <p:txBody>
          <a:bodyPr/>
          <a:lstStyle/>
          <a:p>
            <a:fld id="{A6F5855B-D467-6447-BA30-3CFB2ABE783A}" type="slidenum">
              <a:rPr lang="de-DE" smtClean="0"/>
              <a:t>38</a:t>
            </a:fld>
            <a:endParaRPr lang="de-DE"/>
          </a:p>
        </p:txBody>
      </p:sp>
    </p:spTree>
    <p:extLst>
      <p:ext uri="{BB962C8B-B14F-4D97-AF65-F5344CB8AC3E}">
        <p14:creationId xmlns:p14="http://schemas.microsoft.com/office/powerpoint/2010/main" val="3939978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6</a:t>
            </a:fld>
            <a:endParaRPr lang="de-DE"/>
          </a:p>
        </p:txBody>
      </p:sp>
    </p:spTree>
    <p:extLst>
      <p:ext uri="{BB962C8B-B14F-4D97-AF65-F5344CB8AC3E}">
        <p14:creationId xmlns:p14="http://schemas.microsoft.com/office/powerpoint/2010/main" val="2860941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a:p>
            <a:r>
              <a:rPr lang="de-DE" dirty="0" err="1"/>
              <a:t>To</a:t>
            </a:r>
            <a:r>
              <a:rPr lang="de-DE" dirty="0"/>
              <a:t> do: Erklären was das heißt, optional wie alt ist der Stamm?</a:t>
            </a:r>
          </a:p>
          <a:p>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7</a:t>
            </a:fld>
            <a:endParaRPr lang="de-DE"/>
          </a:p>
        </p:txBody>
      </p:sp>
    </p:spTree>
    <p:extLst>
      <p:ext uri="{BB962C8B-B14F-4D97-AF65-F5344CB8AC3E}">
        <p14:creationId xmlns:p14="http://schemas.microsoft.com/office/powerpoint/2010/main" val="267698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8</a:t>
            </a:fld>
            <a:endParaRPr lang="de-DE"/>
          </a:p>
        </p:txBody>
      </p:sp>
    </p:spTree>
    <p:extLst>
      <p:ext uri="{BB962C8B-B14F-4D97-AF65-F5344CB8AC3E}">
        <p14:creationId xmlns:p14="http://schemas.microsoft.com/office/powerpoint/2010/main" val="3562632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9</a:t>
            </a:fld>
            <a:endParaRPr lang="de-DE"/>
          </a:p>
        </p:txBody>
      </p:sp>
    </p:spTree>
    <p:extLst>
      <p:ext uri="{BB962C8B-B14F-4D97-AF65-F5344CB8AC3E}">
        <p14:creationId xmlns:p14="http://schemas.microsoft.com/office/powerpoint/2010/main" val="3751140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11</a:t>
            </a:fld>
            <a:endParaRPr lang="de-DE"/>
          </a:p>
        </p:txBody>
      </p:sp>
    </p:spTree>
    <p:extLst>
      <p:ext uri="{BB962C8B-B14F-4D97-AF65-F5344CB8AC3E}">
        <p14:creationId xmlns:p14="http://schemas.microsoft.com/office/powerpoint/2010/main" val="2742666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12</a:t>
            </a:fld>
            <a:endParaRPr lang="de-DE"/>
          </a:p>
        </p:txBody>
      </p:sp>
    </p:spTree>
    <p:extLst>
      <p:ext uri="{BB962C8B-B14F-4D97-AF65-F5344CB8AC3E}">
        <p14:creationId xmlns:p14="http://schemas.microsoft.com/office/powerpoint/2010/main" val="121323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777A7E-DAF5-7842-B966-619E029EB77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A65F341-C76E-3E47-9A08-0CE88C9959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DB3874E-97DE-4E4C-B738-C8F475DBFED0}"/>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D7DA0C2E-F9BE-9B42-809E-774CC929AF0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584E4DD-C511-B14A-A252-CBCCF15D0550}"/>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034508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A4EAD8-6F6D-354A-A268-6194276EF763}"/>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D8B0E92-0128-2B4E-A811-A55756D4935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53FC23-DB52-B74E-B1A4-AE7A5908666B}"/>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C075B540-9700-1F42-9D31-BF1CB3FC5A1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4D2A963-5621-5B46-B831-79FA941DC7DF}"/>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2843750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1F26B31-B2CF-AF46-AFF2-0C77AD0D82D0}"/>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50BF2D82-87FD-C042-99AD-76CA636B036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3F53645-84F5-7E49-A334-43DF55B2BCA1}"/>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E5E10AD1-DF49-A547-9D61-AF19743A94D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8ABF620-3BCB-D244-B2C3-B12DA684619A}"/>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2858199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9EE6FB-702E-1444-9E1B-63A0F8C1F32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62B7BCE-0793-CE47-8D88-3425162E614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BFBC850-9EB4-7440-85BC-85517D98448E}"/>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7E5FDC06-579B-D94B-954E-338F3C9A26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3EE2E8C-09ED-D346-ACDA-0A392EA21C5C}"/>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223114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F6E1EF-16A8-9647-85A0-0D65FC9793C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3A4958D-AA23-2547-B940-58C9ACE00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D25EEDF-B758-DD4C-8CFA-DAA8F992EFB0}"/>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2B93BAA0-5102-1440-A37F-E81B20920BA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266B406-8043-1D47-A3DD-551B904BC320}"/>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428213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D11B28-0972-6245-A559-B79DAAA314D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3BC58-E7B1-B341-AD8F-99AA024EC17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34BB877-9AD2-5D42-AB33-B933F6C3341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4B22831-501A-B840-82D9-C3CAA80AD54F}"/>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6" name="Fußzeilenplatzhalter 5">
            <a:extLst>
              <a:ext uri="{FF2B5EF4-FFF2-40B4-BE49-F238E27FC236}">
                <a16:creationId xmlns:a16="http://schemas.microsoft.com/office/drawing/2014/main" id="{AB2EC3F2-CECE-804B-81F1-DA578276E96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FF15048-FACA-374E-A9C5-5A59787C9FA7}"/>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799373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F54E65-45B9-A74A-A84E-C214953C0FD2}"/>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05EA713D-D72B-D646-8E1E-D93EFB57C6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D6F633F-63C6-9B4E-9A45-B969F964C35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1DE14B9-8431-524B-ABDA-35F3C7D3CC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93410F1-1DD2-6547-952D-0B7385CA110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1614265-34E7-4C40-B62A-B711375D1214}"/>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8" name="Fußzeilenplatzhalter 7">
            <a:extLst>
              <a:ext uri="{FF2B5EF4-FFF2-40B4-BE49-F238E27FC236}">
                <a16:creationId xmlns:a16="http://schemas.microsoft.com/office/drawing/2014/main" id="{0AC6CB32-C7CA-CB41-BF7C-01B6FD95D25A}"/>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56C65793-2AF5-2A49-991D-29D4BADA7876}"/>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595027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244ADB-610F-D648-BD0B-925CD336EE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4B3461B-DCE8-FA47-A86D-DDE8E8E6B750}"/>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4" name="Fußzeilenplatzhalter 3">
            <a:extLst>
              <a:ext uri="{FF2B5EF4-FFF2-40B4-BE49-F238E27FC236}">
                <a16:creationId xmlns:a16="http://schemas.microsoft.com/office/drawing/2014/main" id="{F398A88A-53E2-1F43-97E3-BBE02DE9C3B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671FD38-3186-B147-A89E-A65DB4B012F6}"/>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80790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53E5EAE-F565-7A49-832B-4282AC61B4DF}"/>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3" name="Fußzeilenplatzhalter 2">
            <a:extLst>
              <a:ext uri="{FF2B5EF4-FFF2-40B4-BE49-F238E27FC236}">
                <a16:creationId xmlns:a16="http://schemas.microsoft.com/office/drawing/2014/main" id="{37B70BF7-3B0E-7340-8E51-2ECDD5FE953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11D8E7FC-F040-D940-948B-3A5FEA5B091B}"/>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608067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BD0CE6-2E03-164B-82EA-C0A37A2DF20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089375A-3E95-8F47-A57D-2E6B783555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04BAB38D-57C8-1D4D-9842-45EE6E4C42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CA7A08E-17F2-5543-B498-4DD358F4E69A}"/>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6" name="Fußzeilenplatzhalter 5">
            <a:extLst>
              <a:ext uri="{FF2B5EF4-FFF2-40B4-BE49-F238E27FC236}">
                <a16:creationId xmlns:a16="http://schemas.microsoft.com/office/drawing/2014/main" id="{4BBBF0A5-6B6A-4A4E-8F39-FC7F4AF3D61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626AF59-6349-9044-A021-210763FE678D}"/>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692972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39D517-9E2F-5043-93DF-128123D73D2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6F7D731-F73E-7046-AF5E-6BCB43E9EB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BDC33E5-49CE-F340-994A-2DA6995AE9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8E03CE7-1E6E-1C41-A2D8-DF0F8911CB65}"/>
              </a:ext>
            </a:extLst>
          </p:cNvPr>
          <p:cNvSpPr>
            <a:spLocks noGrp="1"/>
          </p:cNvSpPr>
          <p:nvPr>
            <p:ph type="dt" sz="half" idx="10"/>
          </p:nvPr>
        </p:nvSpPr>
        <p:spPr/>
        <p:txBody>
          <a:bodyPr/>
          <a:lstStyle/>
          <a:p>
            <a:fld id="{83D0846B-B5F6-B044-85E1-E32FABDC8471}" type="datetimeFigureOut">
              <a:rPr lang="de-DE" smtClean="0"/>
              <a:t>03.12.20</a:t>
            </a:fld>
            <a:endParaRPr lang="de-DE"/>
          </a:p>
        </p:txBody>
      </p:sp>
      <p:sp>
        <p:nvSpPr>
          <p:cNvPr id="6" name="Fußzeilenplatzhalter 5">
            <a:extLst>
              <a:ext uri="{FF2B5EF4-FFF2-40B4-BE49-F238E27FC236}">
                <a16:creationId xmlns:a16="http://schemas.microsoft.com/office/drawing/2014/main" id="{9B8839C0-7B7A-9243-B324-90D8F56FAC8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FA8D0AA-73F0-9E4E-A479-056ADC88BE7E}"/>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835129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4ACA4EB-1B48-C449-8397-B3D71A49F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955F397-C980-1A4C-97DD-71E36BE7B5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D5F849D-4377-624B-B8DD-55099C460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0846B-B5F6-B044-85E1-E32FABDC8471}" type="datetimeFigureOut">
              <a:rPr lang="de-DE" smtClean="0"/>
              <a:t>03.12.20</a:t>
            </a:fld>
            <a:endParaRPr lang="de-DE"/>
          </a:p>
        </p:txBody>
      </p:sp>
      <p:sp>
        <p:nvSpPr>
          <p:cNvPr id="5" name="Fußzeilenplatzhalter 4">
            <a:extLst>
              <a:ext uri="{FF2B5EF4-FFF2-40B4-BE49-F238E27FC236}">
                <a16:creationId xmlns:a16="http://schemas.microsoft.com/office/drawing/2014/main" id="{3B494BCE-F431-1544-9F5C-578DF3DD66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EEE18E27-10EE-2B4F-BA54-431840714B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1E7C6-AD00-CC47-A28E-4CA560F61FCD}" type="slidenum">
              <a:rPr lang="de-DE" smtClean="0"/>
              <a:t>‹Nr.›</a:t>
            </a:fld>
            <a:endParaRPr lang="de-DE"/>
          </a:p>
        </p:txBody>
      </p:sp>
    </p:spTree>
    <p:extLst>
      <p:ext uri="{BB962C8B-B14F-4D97-AF65-F5344CB8AC3E}">
        <p14:creationId xmlns:p14="http://schemas.microsoft.com/office/powerpoint/2010/main" val="752522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0.pn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3.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40208F-26A9-7D4E-AC88-DE69D11B6510}"/>
              </a:ext>
            </a:extLst>
          </p:cNvPr>
          <p:cNvSpPr>
            <a:spLocks noGrp="1"/>
          </p:cNvSpPr>
          <p:nvPr>
            <p:ph type="ctrTitle"/>
          </p:nvPr>
        </p:nvSpPr>
        <p:spPr/>
        <p:txBody>
          <a:bodyPr/>
          <a:lstStyle/>
          <a:p>
            <a:r>
              <a:rPr lang="de-DE" dirty="0"/>
              <a:t>Hessens </a:t>
            </a:r>
            <a:r>
              <a:rPr lang="de-DE" dirty="0" err="1"/>
              <a:t>next</a:t>
            </a:r>
            <a:r>
              <a:rPr lang="de-DE" dirty="0"/>
              <a:t> Top Wölfling</a:t>
            </a:r>
          </a:p>
        </p:txBody>
      </p:sp>
      <p:sp>
        <p:nvSpPr>
          <p:cNvPr id="3" name="Untertitel 2">
            <a:extLst>
              <a:ext uri="{FF2B5EF4-FFF2-40B4-BE49-F238E27FC236}">
                <a16:creationId xmlns:a16="http://schemas.microsoft.com/office/drawing/2014/main" id="{770312B0-CB74-0F4F-BEE4-966AED13B828}"/>
              </a:ext>
            </a:extLst>
          </p:cNvPr>
          <p:cNvSpPr>
            <a:spLocks noGrp="1"/>
          </p:cNvSpPr>
          <p:nvPr>
            <p:ph type="subTitle" idx="1"/>
          </p:nvPr>
        </p:nvSpPr>
        <p:spPr/>
        <p:txBody>
          <a:bodyPr/>
          <a:lstStyle/>
          <a:p>
            <a:r>
              <a:rPr lang="de-DE" dirty="0"/>
              <a:t>Wer wird </a:t>
            </a:r>
            <a:r>
              <a:rPr lang="de-DE" dirty="0" err="1"/>
              <a:t>Pfadinär</a:t>
            </a:r>
            <a:r>
              <a:rPr lang="de-DE" dirty="0"/>
              <a:t>?</a:t>
            </a:r>
          </a:p>
        </p:txBody>
      </p:sp>
    </p:spTree>
    <p:extLst>
      <p:ext uri="{BB962C8B-B14F-4D97-AF65-F5344CB8AC3E}">
        <p14:creationId xmlns:p14="http://schemas.microsoft.com/office/powerpoint/2010/main" val="1822885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F42F24-9E75-6149-B01E-965B50271466}"/>
              </a:ext>
            </a:extLst>
          </p:cNvPr>
          <p:cNvSpPr>
            <a:spLocks noGrp="1"/>
          </p:cNvSpPr>
          <p:nvPr>
            <p:ph type="ctrTitle"/>
          </p:nvPr>
        </p:nvSpPr>
        <p:spPr/>
        <p:txBody>
          <a:bodyPr/>
          <a:lstStyle/>
          <a:p>
            <a:r>
              <a:rPr lang="de-DE" dirty="0"/>
              <a:t>Allgemeinwissen</a:t>
            </a:r>
          </a:p>
        </p:txBody>
      </p:sp>
    </p:spTree>
    <p:extLst>
      <p:ext uri="{BB962C8B-B14F-4D97-AF65-F5344CB8AC3E}">
        <p14:creationId xmlns:p14="http://schemas.microsoft.com/office/powerpoint/2010/main" val="444545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5EE2DB-88AF-7846-9C65-1EA1B83424CE}"/>
              </a:ext>
            </a:extLst>
          </p:cNvPr>
          <p:cNvSpPr>
            <a:spLocks noGrp="1"/>
          </p:cNvSpPr>
          <p:nvPr>
            <p:ph type="title"/>
          </p:nvPr>
        </p:nvSpPr>
        <p:spPr/>
        <p:txBody>
          <a:bodyPr/>
          <a:lstStyle/>
          <a:p>
            <a:r>
              <a:rPr lang="de-DE" dirty="0"/>
              <a:t>				Frage 1</a:t>
            </a:r>
          </a:p>
        </p:txBody>
      </p:sp>
      <p:sp>
        <p:nvSpPr>
          <p:cNvPr id="3" name="Inhaltsplatzhalter 2">
            <a:extLst>
              <a:ext uri="{FF2B5EF4-FFF2-40B4-BE49-F238E27FC236}">
                <a16:creationId xmlns:a16="http://schemas.microsoft.com/office/drawing/2014/main" id="{EE36CCD7-A346-BF41-96F4-FBB74DF06129}"/>
              </a:ext>
            </a:extLst>
          </p:cNvPr>
          <p:cNvSpPr>
            <a:spLocks noGrp="1"/>
          </p:cNvSpPr>
          <p:nvPr>
            <p:ph idx="1"/>
          </p:nvPr>
        </p:nvSpPr>
        <p:spPr/>
        <p:txBody>
          <a:bodyPr/>
          <a:lstStyle/>
          <a:p>
            <a:pPr marL="0" indent="0">
              <a:buNone/>
            </a:pPr>
            <a:r>
              <a:rPr lang="de-DE" dirty="0"/>
              <a:t>Wie viele Zwerge gibt es in der </a:t>
            </a:r>
            <a:r>
              <a:rPr lang="de-DE" dirty="0" err="1"/>
              <a:t>Schneewittchengeschichte</a:t>
            </a:r>
            <a:r>
              <a:rPr lang="de-DE" dirty="0"/>
              <a:t>?</a:t>
            </a:r>
          </a:p>
          <a:p>
            <a:pPr marL="0" indent="0">
              <a:buNone/>
            </a:pPr>
            <a:endParaRPr lang="de-DE" dirty="0"/>
          </a:p>
          <a:p>
            <a:pPr marL="0" indent="0">
              <a:buNone/>
            </a:pPr>
            <a:r>
              <a:rPr lang="de-DE" dirty="0"/>
              <a:t>a) 7</a:t>
            </a:r>
          </a:p>
          <a:p>
            <a:pPr marL="0" indent="0">
              <a:buNone/>
            </a:pPr>
            <a:r>
              <a:rPr lang="de-DE" dirty="0"/>
              <a:t>b) 3</a:t>
            </a:r>
          </a:p>
          <a:p>
            <a:pPr marL="0" indent="0">
              <a:buNone/>
            </a:pPr>
            <a:r>
              <a:rPr lang="de-DE" dirty="0"/>
              <a:t>c) 5</a:t>
            </a:r>
          </a:p>
        </p:txBody>
      </p:sp>
    </p:spTree>
    <p:extLst>
      <p:ext uri="{BB962C8B-B14F-4D97-AF65-F5344CB8AC3E}">
        <p14:creationId xmlns:p14="http://schemas.microsoft.com/office/powerpoint/2010/main" val="3142062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4C21DA-4748-7443-ABAB-CA1B3001FF07}"/>
              </a:ext>
            </a:extLst>
          </p:cNvPr>
          <p:cNvSpPr>
            <a:spLocks noGrp="1"/>
          </p:cNvSpPr>
          <p:nvPr>
            <p:ph type="title"/>
          </p:nvPr>
        </p:nvSpPr>
        <p:spPr/>
        <p:txBody>
          <a:bodyPr/>
          <a:lstStyle/>
          <a:p>
            <a:r>
              <a:rPr lang="de-DE" dirty="0"/>
              <a:t>				Frage 2</a:t>
            </a:r>
          </a:p>
        </p:txBody>
      </p:sp>
      <p:sp>
        <p:nvSpPr>
          <p:cNvPr id="3" name="Inhaltsplatzhalter 2">
            <a:extLst>
              <a:ext uri="{FF2B5EF4-FFF2-40B4-BE49-F238E27FC236}">
                <a16:creationId xmlns:a16="http://schemas.microsoft.com/office/drawing/2014/main" id="{57A1CE3A-F969-0849-8E76-600486B95AAC}"/>
              </a:ext>
            </a:extLst>
          </p:cNvPr>
          <p:cNvSpPr>
            <a:spLocks noGrp="1"/>
          </p:cNvSpPr>
          <p:nvPr>
            <p:ph idx="1"/>
          </p:nvPr>
        </p:nvSpPr>
        <p:spPr/>
        <p:txBody>
          <a:bodyPr/>
          <a:lstStyle/>
          <a:p>
            <a:pPr marL="0" indent="0">
              <a:buNone/>
            </a:pPr>
            <a:r>
              <a:rPr lang="de-DE" dirty="0"/>
              <a:t>In welchem Land steht die Freiheitsstatue?</a:t>
            </a:r>
          </a:p>
          <a:p>
            <a:pPr marL="0" indent="0">
              <a:buNone/>
            </a:pPr>
            <a:endParaRPr lang="de-DE" dirty="0"/>
          </a:p>
          <a:p>
            <a:pPr marL="514350" indent="-514350">
              <a:buAutoNum type="alphaLcParenR"/>
            </a:pPr>
            <a:r>
              <a:rPr lang="de-DE" dirty="0"/>
              <a:t>Deutschland</a:t>
            </a:r>
          </a:p>
          <a:p>
            <a:pPr marL="514350" indent="-514350">
              <a:buAutoNum type="alphaLcParenR"/>
            </a:pPr>
            <a:r>
              <a:rPr lang="de-DE" dirty="0"/>
              <a:t>Amerika (USA)</a:t>
            </a:r>
          </a:p>
          <a:p>
            <a:pPr marL="514350" indent="-514350">
              <a:buAutoNum type="alphaLcParenR"/>
            </a:pPr>
            <a:r>
              <a:rPr lang="de-DE" dirty="0"/>
              <a:t>England</a:t>
            </a:r>
          </a:p>
        </p:txBody>
      </p:sp>
      <p:pic>
        <p:nvPicPr>
          <p:cNvPr id="5" name="Grafik 4">
            <a:extLst>
              <a:ext uri="{FF2B5EF4-FFF2-40B4-BE49-F238E27FC236}">
                <a16:creationId xmlns:a16="http://schemas.microsoft.com/office/drawing/2014/main" id="{67D9EDD7-7775-6A48-AA0B-937F71B815B4}"/>
              </a:ext>
              <a:ext uri="{C183D7F6-B498-43B3-948B-1728B52AA6E4}">
                <adec:decorative xmlns:adec="http://schemas.microsoft.com/office/drawing/2017/decorative" val="1"/>
              </a:ext>
            </a:extLst>
          </p:cNvPr>
          <p:cNvPicPr>
            <a:picLocks noChangeAspect="1"/>
          </p:cNvPicPr>
          <p:nvPr/>
        </p:nvPicPr>
        <p:blipFill rotWithShape="1">
          <a:blip r:embed="rId3"/>
          <a:srcRect b="10174"/>
          <a:stretch/>
        </p:blipFill>
        <p:spPr>
          <a:xfrm>
            <a:off x="7571056" y="2151505"/>
            <a:ext cx="3782744" cy="2554989"/>
          </a:xfrm>
          <a:prstGeom prst="rect">
            <a:avLst/>
          </a:prstGeom>
        </p:spPr>
      </p:pic>
    </p:spTree>
    <p:extLst>
      <p:ext uri="{BB962C8B-B14F-4D97-AF65-F5344CB8AC3E}">
        <p14:creationId xmlns:p14="http://schemas.microsoft.com/office/powerpoint/2010/main" val="464688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8EC574-EA32-E94C-9303-1D242814C744}"/>
              </a:ext>
            </a:extLst>
          </p:cNvPr>
          <p:cNvSpPr>
            <a:spLocks noGrp="1"/>
          </p:cNvSpPr>
          <p:nvPr>
            <p:ph type="title"/>
          </p:nvPr>
        </p:nvSpPr>
        <p:spPr/>
        <p:txBody>
          <a:bodyPr/>
          <a:lstStyle/>
          <a:p>
            <a:r>
              <a:rPr lang="de-DE" dirty="0"/>
              <a:t>				Frage 3</a:t>
            </a:r>
          </a:p>
        </p:txBody>
      </p:sp>
      <p:sp>
        <p:nvSpPr>
          <p:cNvPr id="3" name="Inhaltsplatzhalter 2">
            <a:extLst>
              <a:ext uri="{FF2B5EF4-FFF2-40B4-BE49-F238E27FC236}">
                <a16:creationId xmlns:a16="http://schemas.microsoft.com/office/drawing/2014/main" id="{A29B74B7-BFDD-0642-9F7D-728CC00D231D}"/>
              </a:ext>
            </a:extLst>
          </p:cNvPr>
          <p:cNvSpPr>
            <a:spLocks noGrp="1"/>
          </p:cNvSpPr>
          <p:nvPr>
            <p:ph idx="1"/>
          </p:nvPr>
        </p:nvSpPr>
        <p:spPr/>
        <p:txBody>
          <a:bodyPr/>
          <a:lstStyle/>
          <a:p>
            <a:pPr marL="0" indent="0">
              <a:buNone/>
            </a:pPr>
            <a:r>
              <a:rPr lang="de-DE" dirty="0"/>
              <a:t>Wie heißt der freche Kobold von Meister Eder mit den roten Haaren?</a:t>
            </a:r>
          </a:p>
          <a:p>
            <a:pPr marL="0" indent="0">
              <a:buNone/>
            </a:pPr>
            <a:endParaRPr lang="de-DE" dirty="0"/>
          </a:p>
          <a:p>
            <a:pPr marL="514350" indent="-514350">
              <a:buAutoNum type="alphaLcParenR"/>
            </a:pPr>
            <a:r>
              <a:rPr lang="de-DE" dirty="0"/>
              <a:t>Peter</a:t>
            </a:r>
          </a:p>
          <a:p>
            <a:pPr marL="514350" indent="-514350">
              <a:buAutoNum type="alphaLcParenR"/>
            </a:pPr>
            <a:r>
              <a:rPr lang="de-DE" dirty="0" err="1"/>
              <a:t>Pucca</a:t>
            </a:r>
            <a:endParaRPr lang="de-DE" dirty="0"/>
          </a:p>
          <a:p>
            <a:pPr marL="514350" indent="-514350">
              <a:buAutoNum type="alphaLcParenR"/>
            </a:pPr>
            <a:r>
              <a:rPr lang="de-DE" dirty="0"/>
              <a:t>Pumuckl</a:t>
            </a:r>
          </a:p>
        </p:txBody>
      </p:sp>
      <p:pic>
        <p:nvPicPr>
          <p:cNvPr id="5" name="Grafik 4" descr="Ein Bild, das Tasse, Tisch enthält.&#10;&#10;Automatisch generierte Beschreibung">
            <a:extLst>
              <a:ext uri="{FF2B5EF4-FFF2-40B4-BE49-F238E27FC236}">
                <a16:creationId xmlns:a16="http://schemas.microsoft.com/office/drawing/2014/main" id="{13C49626-EB15-3946-9252-574CE57F8BB5}"/>
              </a:ext>
            </a:extLst>
          </p:cNvPr>
          <p:cNvPicPr>
            <a:picLocks noChangeAspect="1"/>
          </p:cNvPicPr>
          <p:nvPr/>
        </p:nvPicPr>
        <p:blipFill>
          <a:blip r:embed="rId3"/>
          <a:stretch>
            <a:fillRect/>
          </a:stretch>
        </p:blipFill>
        <p:spPr>
          <a:xfrm>
            <a:off x="5800947" y="3067365"/>
            <a:ext cx="5552853" cy="3109598"/>
          </a:xfrm>
          <a:prstGeom prst="rect">
            <a:avLst/>
          </a:prstGeom>
        </p:spPr>
      </p:pic>
    </p:spTree>
    <p:extLst>
      <p:ext uri="{BB962C8B-B14F-4D97-AF65-F5344CB8AC3E}">
        <p14:creationId xmlns:p14="http://schemas.microsoft.com/office/powerpoint/2010/main" val="371045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FBA33F-7EC2-BC44-BE1B-D4EE8391F226}"/>
              </a:ext>
            </a:extLst>
          </p:cNvPr>
          <p:cNvSpPr>
            <a:spLocks noGrp="1"/>
          </p:cNvSpPr>
          <p:nvPr>
            <p:ph type="title"/>
          </p:nvPr>
        </p:nvSpPr>
        <p:spPr/>
        <p:txBody>
          <a:bodyPr/>
          <a:lstStyle/>
          <a:p>
            <a:r>
              <a:rPr lang="de-DE" dirty="0"/>
              <a:t>				Frage 4</a:t>
            </a:r>
          </a:p>
        </p:txBody>
      </p:sp>
      <p:sp>
        <p:nvSpPr>
          <p:cNvPr id="3" name="Inhaltsplatzhalter 2">
            <a:extLst>
              <a:ext uri="{FF2B5EF4-FFF2-40B4-BE49-F238E27FC236}">
                <a16:creationId xmlns:a16="http://schemas.microsoft.com/office/drawing/2014/main" id="{6B2437A8-1D64-5D4A-B061-25D6B5B48EA2}"/>
              </a:ext>
            </a:extLst>
          </p:cNvPr>
          <p:cNvSpPr>
            <a:spLocks noGrp="1"/>
          </p:cNvSpPr>
          <p:nvPr>
            <p:ph idx="1"/>
          </p:nvPr>
        </p:nvSpPr>
        <p:spPr/>
        <p:txBody>
          <a:bodyPr/>
          <a:lstStyle/>
          <a:p>
            <a:pPr marL="0" indent="0">
              <a:buNone/>
            </a:pPr>
            <a:r>
              <a:rPr lang="de-DE" dirty="0"/>
              <a:t>	Wie nennt man die Schwester von einer Mutter?</a:t>
            </a:r>
          </a:p>
          <a:p>
            <a:pPr marL="0" indent="0">
              <a:buNone/>
            </a:pPr>
            <a:r>
              <a:rPr lang="de-DE" dirty="0"/>
              <a:t>	(Wie nennst du die Schwester von deiner Mama?)</a:t>
            </a:r>
          </a:p>
          <a:p>
            <a:pPr marL="0" indent="0">
              <a:buNone/>
            </a:pPr>
            <a:endParaRPr lang="de-DE" dirty="0"/>
          </a:p>
          <a:p>
            <a:pPr marL="514350" indent="-514350">
              <a:buAutoNum type="alphaLcParenR"/>
            </a:pPr>
            <a:r>
              <a:rPr lang="de-DE" dirty="0"/>
              <a:t>Cousine </a:t>
            </a:r>
          </a:p>
          <a:p>
            <a:pPr marL="514350" indent="-514350">
              <a:buAutoNum type="alphaLcParenR"/>
            </a:pPr>
            <a:r>
              <a:rPr lang="de-DE" dirty="0"/>
              <a:t>Freundin </a:t>
            </a:r>
          </a:p>
          <a:p>
            <a:pPr marL="514350" indent="-514350">
              <a:buAutoNum type="alphaLcParenR"/>
            </a:pPr>
            <a:r>
              <a:rPr lang="de-DE" dirty="0"/>
              <a:t>Tante</a:t>
            </a:r>
          </a:p>
        </p:txBody>
      </p:sp>
    </p:spTree>
    <p:extLst>
      <p:ext uri="{BB962C8B-B14F-4D97-AF65-F5344CB8AC3E}">
        <p14:creationId xmlns:p14="http://schemas.microsoft.com/office/powerpoint/2010/main" val="3507335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3F22C2-0145-3843-BBC9-ECA4AB780424}"/>
              </a:ext>
            </a:extLst>
          </p:cNvPr>
          <p:cNvSpPr>
            <a:spLocks noGrp="1"/>
          </p:cNvSpPr>
          <p:nvPr>
            <p:ph type="title"/>
          </p:nvPr>
        </p:nvSpPr>
        <p:spPr/>
        <p:txBody>
          <a:bodyPr/>
          <a:lstStyle/>
          <a:p>
            <a:r>
              <a:rPr lang="de-DE" dirty="0"/>
              <a:t>				Frage 5 </a:t>
            </a:r>
          </a:p>
        </p:txBody>
      </p:sp>
      <p:sp>
        <p:nvSpPr>
          <p:cNvPr id="3" name="Inhaltsplatzhalter 2">
            <a:extLst>
              <a:ext uri="{FF2B5EF4-FFF2-40B4-BE49-F238E27FC236}">
                <a16:creationId xmlns:a16="http://schemas.microsoft.com/office/drawing/2014/main" id="{0DA4D856-CF60-944C-8771-67839199489E}"/>
              </a:ext>
            </a:extLst>
          </p:cNvPr>
          <p:cNvSpPr>
            <a:spLocks noGrp="1"/>
          </p:cNvSpPr>
          <p:nvPr>
            <p:ph idx="1"/>
          </p:nvPr>
        </p:nvSpPr>
        <p:spPr/>
        <p:txBody>
          <a:bodyPr/>
          <a:lstStyle/>
          <a:p>
            <a:pPr marL="0" indent="0">
              <a:buNone/>
            </a:pPr>
            <a:r>
              <a:rPr lang="de-DE" dirty="0"/>
              <a:t>Wie heißt der höchste Berg der Welt?</a:t>
            </a:r>
          </a:p>
          <a:p>
            <a:pPr marL="0" indent="0">
              <a:buNone/>
            </a:pPr>
            <a:endParaRPr lang="de-DE" dirty="0"/>
          </a:p>
          <a:p>
            <a:pPr marL="0" indent="0">
              <a:buNone/>
            </a:pPr>
            <a:r>
              <a:rPr lang="de-DE" dirty="0"/>
              <a:t>a) </a:t>
            </a:r>
            <a:r>
              <a:rPr lang="de-DE" dirty="0" err="1"/>
              <a:t>Nanga</a:t>
            </a:r>
            <a:r>
              <a:rPr lang="de-DE" dirty="0"/>
              <a:t> </a:t>
            </a:r>
            <a:r>
              <a:rPr lang="de-DE" dirty="0" err="1"/>
              <a:t>Parbat</a:t>
            </a:r>
            <a:endParaRPr lang="de-DE" dirty="0"/>
          </a:p>
          <a:p>
            <a:pPr marL="0" indent="0">
              <a:buNone/>
            </a:pPr>
            <a:r>
              <a:rPr lang="de-DE" dirty="0"/>
              <a:t>b) Mount Everest </a:t>
            </a:r>
          </a:p>
          <a:p>
            <a:pPr marL="0" indent="0">
              <a:buNone/>
            </a:pPr>
            <a:r>
              <a:rPr lang="de-DE" dirty="0"/>
              <a:t>c) Zugspitze</a:t>
            </a:r>
          </a:p>
        </p:txBody>
      </p:sp>
      <p:pic>
        <p:nvPicPr>
          <p:cNvPr id="5" name="Grafik 4" descr="Ein Bild, das Schnee, Berg, draußen, Natur enthält.&#10;&#10;Automatisch generierte Beschreibung">
            <a:extLst>
              <a:ext uri="{FF2B5EF4-FFF2-40B4-BE49-F238E27FC236}">
                <a16:creationId xmlns:a16="http://schemas.microsoft.com/office/drawing/2014/main" id="{1F1F7298-873C-C849-A83A-41D64D607D5C}"/>
              </a:ext>
            </a:extLst>
          </p:cNvPr>
          <p:cNvPicPr>
            <a:picLocks noChangeAspect="1"/>
          </p:cNvPicPr>
          <p:nvPr/>
        </p:nvPicPr>
        <p:blipFill>
          <a:blip r:embed="rId3"/>
          <a:stretch>
            <a:fillRect/>
          </a:stretch>
        </p:blipFill>
        <p:spPr>
          <a:xfrm>
            <a:off x="6970443" y="1880160"/>
            <a:ext cx="4663538" cy="3097679"/>
          </a:xfrm>
          <a:prstGeom prst="rect">
            <a:avLst/>
          </a:prstGeom>
        </p:spPr>
      </p:pic>
    </p:spTree>
    <p:extLst>
      <p:ext uri="{BB962C8B-B14F-4D97-AF65-F5344CB8AC3E}">
        <p14:creationId xmlns:p14="http://schemas.microsoft.com/office/powerpoint/2010/main" val="3314552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5E9EC8-6106-C645-BE1B-AF9EB5B677FE}"/>
              </a:ext>
            </a:extLst>
          </p:cNvPr>
          <p:cNvSpPr>
            <a:spLocks noGrp="1"/>
          </p:cNvSpPr>
          <p:nvPr>
            <p:ph type="ctrTitle"/>
          </p:nvPr>
        </p:nvSpPr>
        <p:spPr/>
        <p:txBody>
          <a:bodyPr/>
          <a:lstStyle/>
          <a:p>
            <a:r>
              <a:rPr lang="de-DE" dirty="0"/>
              <a:t>Liedkunde</a:t>
            </a:r>
          </a:p>
        </p:txBody>
      </p:sp>
      <p:pic>
        <p:nvPicPr>
          <p:cNvPr id="5" name="Grafik 4">
            <a:extLst>
              <a:ext uri="{FF2B5EF4-FFF2-40B4-BE49-F238E27FC236}">
                <a16:creationId xmlns:a16="http://schemas.microsoft.com/office/drawing/2014/main" id="{CEFD8EF1-31AF-3040-AFCE-D38A65C14C41}"/>
              </a:ext>
            </a:extLst>
          </p:cNvPr>
          <p:cNvPicPr>
            <a:picLocks noChangeAspect="1"/>
          </p:cNvPicPr>
          <p:nvPr/>
        </p:nvPicPr>
        <p:blipFill>
          <a:blip r:embed="rId2"/>
          <a:stretch>
            <a:fillRect/>
          </a:stretch>
        </p:blipFill>
        <p:spPr>
          <a:xfrm>
            <a:off x="7677834" y="3637670"/>
            <a:ext cx="2211753" cy="2211753"/>
          </a:xfrm>
          <a:prstGeom prst="rect">
            <a:avLst/>
          </a:prstGeom>
        </p:spPr>
      </p:pic>
    </p:spTree>
    <p:extLst>
      <p:ext uri="{BB962C8B-B14F-4D97-AF65-F5344CB8AC3E}">
        <p14:creationId xmlns:p14="http://schemas.microsoft.com/office/powerpoint/2010/main" val="3192881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969E9D-84E9-0F49-9A7A-44598D6E8CBB}"/>
              </a:ext>
            </a:extLst>
          </p:cNvPr>
          <p:cNvSpPr>
            <a:spLocks noGrp="1"/>
          </p:cNvSpPr>
          <p:nvPr>
            <p:ph type="title"/>
          </p:nvPr>
        </p:nvSpPr>
        <p:spPr/>
        <p:txBody>
          <a:bodyPr/>
          <a:lstStyle/>
          <a:p>
            <a:r>
              <a:rPr lang="de-DE" dirty="0"/>
              <a:t>				Frage 1</a:t>
            </a:r>
          </a:p>
        </p:txBody>
      </p:sp>
      <p:sp>
        <p:nvSpPr>
          <p:cNvPr id="3" name="Inhaltsplatzhalter 2">
            <a:extLst>
              <a:ext uri="{FF2B5EF4-FFF2-40B4-BE49-F238E27FC236}">
                <a16:creationId xmlns:a16="http://schemas.microsoft.com/office/drawing/2014/main" id="{819BBB36-895D-DC4C-99D2-5ADE68859630}"/>
              </a:ext>
            </a:extLst>
          </p:cNvPr>
          <p:cNvSpPr>
            <a:spLocks noGrp="1"/>
          </p:cNvSpPr>
          <p:nvPr>
            <p:ph idx="1"/>
          </p:nvPr>
        </p:nvSpPr>
        <p:spPr/>
        <p:txBody>
          <a:bodyPr/>
          <a:lstStyle/>
          <a:p>
            <a:pPr marL="0" indent="0">
              <a:buNone/>
            </a:pPr>
            <a:r>
              <a:rPr lang="de-DE" dirty="0"/>
              <a:t>In welchem Lied geht es um einen Tiger?</a:t>
            </a:r>
          </a:p>
          <a:p>
            <a:pPr marL="0" indent="0">
              <a:buNone/>
            </a:pPr>
            <a:endParaRPr lang="de-DE" dirty="0"/>
          </a:p>
          <a:p>
            <a:pPr marL="0" indent="0">
              <a:buNone/>
            </a:pPr>
            <a:r>
              <a:rPr lang="de-DE" dirty="0"/>
              <a:t>a) Tief im Busch</a:t>
            </a:r>
          </a:p>
          <a:p>
            <a:pPr marL="0" indent="0">
              <a:buNone/>
            </a:pPr>
            <a:r>
              <a:rPr lang="de-DE" dirty="0"/>
              <a:t>b) Das Spielmobil </a:t>
            </a:r>
          </a:p>
          <a:p>
            <a:pPr marL="0" indent="0">
              <a:buNone/>
            </a:pPr>
            <a:r>
              <a:rPr lang="de-DE" dirty="0"/>
              <a:t>c) Anne </a:t>
            </a:r>
            <a:r>
              <a:rPr lang="de-DE" dirty="0" err="1"/>
              <a:t>Kaffekanne</a:t>
            </a:r>
            <a:endParaRPr lang="de-DE" dirty="0"/>
          </a:p>
        </p:txBody>
      </p:sp>
      <p:pic>
        <p:nvPicPr>
          <p:cNvPr id="5" name="Grafik 4">
            <a:extLst>
              <a:ext uri="{FF2B5EF4-FFF2-40B4-BE49-F238E27FC236}">
                <a16:creationId xmlns:a16="http://schemas.microsoft.com/office/drawing/2014/main" id="{5A30E5B0-C8A9-A14E-A11F-1D59CFD4594C}"/>
              </a:ext>
            </a:extLst>
          </p:cNvPr>
          <p:cNvPicPr>
            <a:picLocks noChangeAspect="1"/>
          </p:cNvPicPr>
          <p:nvPr/>
        </p:nvPicPr>
        <p:blipFill>
          <a:blip r:embed="rId3"/>
          <a:stretch>
            <a:fillRect/>
          </a:stretch>
        </p:blipFill>
        <p:spPr>
          <a:xfrm>
            <a:off x="8297985" y="3121148"/>
            <a:ext cx="3055815" cy="3055815"/>
          </a:xfrm>
          <a:prstGeom prst="rect">
            <a:avLst/>
          </a:prstGeom>
        </p:spPr>
      </p:pic>
    </p:spTree>
    <p:extLst>
      <p:ext uri="{BB962C8B-B14F-4D97-AF65-F5344CB8AC3E}">
        <p14:creationId xmlns:p14="http://schemas.microsoft.com/office/powerpoint/2010/main" val="3242171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06958-08DB-994E-8756-657812E7226D}"/>
              </a:ext>
            </a:extLst>
          </p:cNvPr>
          <p:cNvSpPr>
            <a:spLocks noGrp="1"/>
          </p:cNvSpPr>
          <p:nvPr>
            <p:ph type="title"/>
          </p:nvPr>
        </p:nvSpPr>
        <p:spPr/>
        <p:txBody>
          <a:bodyPr/>
          <a:lstStyle/>
          <a:p>
            <a:r>
              <a:rPr lang="de-DE" dirty="0"/>
              <a:t>				Frage 2</a:t>
            </a:r>
          </a:p>
        </p:txBody>
      </p:sp>
      <p:sp>
        <p:nvSpPr>
          <p:cNvPr id="3" name="Inhaltsplatzhalter 2">
            <a:extLst>
              <a:ext uri="{FF2B5EF4-FFF2-40B4-BE49-F238E27FC236}">
                <a16:creationId xmlns:a16="http://schemas.microsoft.com/office/drawing/2014/main" id="{B6249799-ECF7-564D-AFE9-99381F6BF207}"/>
              </a:ext>
            </a:extLst>
          </p:cNvPr>
          <p:cNvSpPr>
            <a:spLocks noGrp="1"/>
          </p:cNvSpPr>
          <p:nvPr>
            <p:ph idx="1"/>
          </p:nvPr>
        </p:nvSpPr>
        <p:spPr/>
        <p:txBody>
          <a:bodyPr/>
          <a:lstStyle/>
          <a:p>
            <a:pPr marL="0" indent="0">
              <a:buNone/>
            </a:pPr>
            <a:r>
              <a:rPr lang="de-DE" dirty="0"/>
              <a:t>			Wie heißt dieses Lied?</a:t>
            </a:r>
          </a:p>
          <a:p>
            <a:pPr>
              <a:buFont typeface="Wingdings" pitchFamily="2" charset="2"/>
              <a:buChar char="à"/>
            </a:pPr>
            <a:r>
              <a:rPr lang="de-DE" dirty="0">
                <a:sym typeface="Wingdings" pitchFamily="2" charset="2"/>
              </a:rPr>
              <a:t>Link </a:t>
            </a:r>
          </a:p>
          <a:p>
            <a:pPr>
              <a:buFont typeface="Wingdings" pitchFamily="2" charset="2"/>
              <a:buChar char="à"/>
            </a:pPr>
            <a:endParaRPr lang="de-DE" dirty="0">
              <a:sym typeface="Wingdings" pitchFamily="2" charset="2"/>
            </a:endParaRPr>
          </a:p>
          <a:p>
            <a:pPr marL="0" indent="0">
              <a:buNone/>
            </a:pPr>
            <a:r>
              <a:rPr lang="de-DE" dirty="0">
                <a:sym typeface="Wingdings" pitchFamily="2" charset="2"/>
              </a:rPr>
              <a:t>a) </a:t>
            </a:r>
          </a:p>
          <a:p>
            <a:pPr marL="0" indent="0">
              <a:buNone/>
            </a:pPr>
            <a:r>
              <a:rPr lang="de-DE" dirty="0">
                <a:sym typeface="Wingdings" pitchFamily="2" charset="2"/>
              </a:rPr>
              <a:t>b)</a:t>
            </a:r>
          </a:p>
          <a:p>
            <a:pPr marL="0" indent="0">
              <a:buNone/>
            </a:pPr>
            <a:r>
              <a:rPr lang="de-DE" dirty="0">
                <a:sym typeface="Wingdings" pitchFamily="2" charset="2"/>
              </a:rPr>
              <a:t>c)</a:t>
            </a:r>
            <a:endParaRPr lang="de-DE" dirty="0"/>
          </a:p>
        </p:txBody>
      </p:sp>
    </p:spTree>
    <p:extLst>
      <p:ext uri="{BB962C8B-B14F-4D97-AF65-F5344CB8AC3E}">
        <p14:creationId xmlns:p14="http://schemas.microsoft.com/office/powerpoint/2010/main" val="3954802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D26409-ED95-494C-8045-7604665065E8}"/>
              </a:ext>
            </a:extLst>
          </p:cNvPr>
          <p:cNvSpPr>
            <a:spLocks noGrp="1"/>
          </p:cNvSpPr>
          <p:nvPr>
            <p:ph type="title"/>
          </p:nvPr>
        </p:nvSpPr>
        <p:spPr/>
        <p:txBody>
          <a:bodyPr/>
          <a:lstStyle/>
          <a:p>
            <a:r>
              <a:rPr lang="de-DE" dirty="0"/>
              <a:t>				Frage 3</a:t>
            </a:r>
          </a:p>
        </p:txBody>
      </p:sp>
      <p:sp>
        <p:nvSpPr>
          <p:cNvPr id="3" name="Inhaltsplatzhalter 2">
            <a:extLst>
              <a:ext uri="{FF2B5EF4-FFF2-40B4-BE49-F238E27FC236}">
                <a16:creationId xmlns:a16="http://schemas.microsoft.com/office/drawing/2014/main" id="{0DE4B9F9-2AA1-7A46-8AC7-3FBB7C9F24CA}"/>
              </a:ext>
            </a:extLst>
          </p:cNvPr>
          <p:cNvSpPr>
            <a:spLocks noGrp="1"/>
          </p:cNvSpPr>
          <p:nvPr>
            <p:ph idx="1"/>
          </p:nvPr>
        </p:nvSpPr>
        <p:spPr/>
        <p:txBody>
          <a:bodyPr/>
          <a:lstStyle/>
          <a:p>
            <a:pPr marL="0" indent="0">
              <a:buNone/>
            </a:pPr>
            <a:r>
              <a:rPr lang="de-DE" dirty="0"/>
              <a:t>Welches Lied singen wir immer zum Abschluss eines Lagers mit allen zusammen im Abschlusskreis?</a:t>
            </a:r>
          </a:p>
          <a:p>
            <a:pPr marL="0" indent="0">
              <a:buNone/>
            </a:pPr>
            <a:endParaRPr lang="de-DE" dirty="0"/>
          </a:p>
          <a:p>
            <a:pPr marL="0" indent="0">
              <a:buNone/>
            </a:pPr>
            <a:r>
              <a:rPr lang="de-DE" dirty="0"/>
              <a:t>a) Abends treten Elche</a:t>
            </a:r>
          </a:p>
          <a:p>
            <a:pPr marL="0" indent="0">
              <a:buNone/>
            </a:pPr>
            <a:r>
              <a:rPr lang="de-DE" dirty="0"/>
              <a:t>b) Nehmt Abschied Brüder</a:t>
            </a:r>
          </a:p>
          <a:p>
            <a:pPr marL="0" indent="0">
              <a:buNone/>
            </a:pPr>
            <a:r>
              <a:rPr lang="de-DE" dirty="0"/>
              <a:t>c) Roter Mond</a:t>
            </a:r>
          </a:p>
          <a:p>
            <a:pPr marL="0" indent="0">
              <a:buNone/>
            </a:pPr>
            <a:endParaRPr lang="de-DE" dirty="0"/>
          </a:p>
        </p:txBody>
      </p:sp>
      <p:pic>
        <p:nvPicPr>
          <p:cNvPr id="4" name="Nehmabschiedbrüder.mp3" descr="Nehmabschiedbrüder.mp3">
            <a:hlinkClick r:id="" action="ppaction://media"/>
            <a:extLst>
              <a:ext uri="{FF2B5EF4-FFF2-40B4-BE49-F238E27FC236}">
                <a16:creationId xmlns:a16="http://schemas.microsoft.com/office/drawing/2014/main" id="{A5A538AD-C63D-274F-8C8F-2020C73AA37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5400" y="6045200"/>
            <a:ext cx="812800" cy="812800"/>
          </a:xfrm>
          <a:prstGeom prst="rect">
            <a:avLst/>
          </a:prstGeom>
        </p:spPr>
      </p:pic>
    </p:spTree>
    <p:extLst>
      <p:ext uri="{BB962C8B-B14F-4D97-AF65-F5344CB8AC3E}">
        <p14:creationId xmlns:p14="http://schemas.microsoft.com/office/powerpoint/2010/main" val="41194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4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D2D6DB-967B-8E40-A19B-8D47722D8B5D}"/>
              </a:ext>
            </a:extLst>
          </p:cNvPr>
          <p:cNvSpPr>
            <a:spLocks noGrp="1"/>
          </p:cNvSpPr>
          <p:nvPr>
            <p:ph type="title"/>
          </p:nvPr>
        </p:nvSpPr>
        <p:spPr>
          <a:xfrm>
            <a:off x="0" y="202528"/>
            <a:ext cx="12192000" cy="1325563"/>
          </a:xfrm>
        </p:spPr>
        <p:txBody>
          <a:bodyPr/>
          <a:lstStyle/>
          <a:p>
            <a:pPr algn="ctr"/>
            <a:r>
              <a:rPr lang="de-DE" dirty="0"/>
              <a:t>Die Kategorien </a:t>
            </a:r>
          </a:p>
        </p:txBody>
      </p:sp>
      <p:sp>
        <p:nvSpPr>
          <p:cNvPr id="3" name="Inhaltsplatzhalter 2">
            <a:extLst>
              <a:ext uri="{FF2B5EF4-FFF2-40B4-BE49-F238E27FC236}">
                <a16:creationId xmlns:a16="http://schemas.microsoft.com/office/drawing/2014/main" id="{DEAA4665-E9A1-4746-A797-9F3E67BA9B3C}"/>
              </a:ext>
            </a:extLst>
          </p:cNvPr>
          <p:cNvSpPr>
            <a:spLocks noGrp="1"/>
          </p:cNvSpPr>
          <p:nvPr>
            <p:ph idx="1"/>
          </p:nvPr>
        </p:nvSpPr>
        <p:spPr/>
        <p:txBody>
          <a:bodyPr/>
          <a:lstStyle/>
          <a:p>
            <a:r>
              <a:rPr lang="de-DE" dirty="0"/>
              <a:t>Pfadfinderwissen </a:t>
            </a:r>
          </a:p>
          <a:p>
            <a:r>
              <a:rPr lang="de-DE" dirty="0"/>
              <a:t>Allgemeinwissen</a:t>
            </a:r>
          </a:p>
          <a:p>
            <a:r>
              <a:rPr lang="de-DE" dirty="0"/>
              <a:t>Liederkunde</a:t>
            </a:r>
          </a:p>
          <a:p>
            <a:r>
              <a:rPr lang="de-DE" dirty="0"/>
              <a:t>Dschungelbuch-Wissen</a:t>
            </a:r>
          </a:p>
          <a:p>
            <a:r>
              <a:rPr lang="de-DE" dirty="0"/>
              <a:t>Tierfragen</a:t>
            </a:r>
          </a:p>
          <a:p>
            <a:r>
              <a:rPr lang="de-DE" dirty="0"/>
              <a:t>Aufgaben </a:t>
            </a:r>
          </a:p>
          <a:p>
            <a:pPr marL="0" indent="0">
              <a:buNone/>
            </a:pPr>
            <a:endParaRPr lang="de-DE" dirty="0"/>
          </a:p>
        </p:txBody>
      </p:sp>
    </p:spTree>
    <p:extLst>
      <p:ext uri="{BB962C8B-B14F-4D97-AF65-F5344CB8AC3E}">
        <p14:creationId xmlns:p14="http://schemas.microsoft.com/office/powerpoint/2010/main" val="4234477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A6452C-4350-664C-BD3B-F429273EB5DC}"/>
              </a:ext>
            </a:extLst>
          </p:cNvPr>
          <p:cNvSpPr>
            <a:spLocks noGrp="1"/>
          </p:cNvSpPr>
          <p:nvPr>
            <p:ph type="title"/>
          </p:nvPr>
        </p:nvSpPr>
        <p:spPr/>
        <p:txBody>
          <a:bodyPr/>
          <a:lstStyle/>
          <a:p>
            <a:r>
              <a:rPr lang="de-DE" dirty="0"/>
              <a:t>				Frage 4</a:t>
            </a:r>
          </a:p>
        </p:txBody>
      </p:sp>
      <p:sp>
        <p:nvSpPr>
          <p:cNvPr id="3" name="Inhaltsplatzhalter 2">
            <a:extLst>
              <a:ext uri="{FF2B5EF4-FFF2-40B4-BE49-F238E27FC236}">
                <a16:creationId xmlns:a16="http://schemas.microsoft.com/office/drawing/2014/main" id="{FAC4E352-6C1E-E449-A297-A1DD72D2AAD7}"/>
              </a:ext>
            </a:extLst>
          </p:cNvPr>
          <p:cNvSpPr>
            <a:spLocks noGrp="1"/>
          </p:cNvSpPr>
          <p:nvPr>
            <p:ph idx="1"/>
          </p:nvPr>
        </p:nvSpPr>
        <p:spPr/>
        <p:txBody>
          <a:bodyPr/>
          <a:lstStyle/>
          <a:p>
            <a:pPr marL="0" indent="0">
              <a:buNone/>
            </a:pPr>
            <a:r>
              <a:rPr lang="de-DE" dirty="0"/>
              <a:t>				Wie heißt dieses Lied?</a:t>
            </a:r>
          </a:p>
          <a:p>
            <a:pPr>
              <a:buFont typeface="Wingdings" pitchFamily="2" charset="2"/>
              <a:buChar char="à"/>
            </a:pPr>
            <a:r>
              <a:rPr lang="de-DE" dirty="0">
                <a:sym typeface="Wingdings" pitchFamily="2" charset="2"/>
              </a:rPr>
              <a:t>Audiospur </a:t>
            </a:r>
          </a:p>
          <a:p>
            <a:pPr>
              <a:buFont typeface="Wingdings" pitchFamily="2" charset="2"/>
              <a:buChar char="à"/>
            </a:pPr>
            <a:endParaRPr lang="de-DE" dirty="0">
              <a:sym typeface="Wingdings" pitchFamily="2" charset="2"/>
            </a:endParaRPr>
          </a:p>
          <a:p>
            <a:pPr marL="0" indent="0">
              <a:buNone/>
            </a:pPr>
            <a:r>
              <a:rPr lang="de-DE" dirty="0">
                <a:sym typeface="Wingdings" pitchFamily="2" charset="2"/>
              </a:rPr>
              <a:t>a) </a:t>
            </a:r>
          </a:p>
          <a:p>
            <a:pPr marL="0" indent="0">
              <a:buNone/>
            </a:pPr>
            <a:r>
              <a:rPr lang="de-DE" dirty="0">
                <a:sym typeface="Wingdings" pitchFamily="2" charset="2"/>
              </a:rPr>
              <a:t>b) </a:t>
            </a:r>
          </a:p>
          <a:p>
            <a:pPr marL="0" indent="0">
              <a:buNone/>
            </a:pPr>
            <a:r>
              <a:rPr lang="de-DE" dirty="0">
                <a:sym typeface="Wingdings" pitchFamily="2" charset="2"/>
              </a:rPr>
              <a:t>c)</a:t>
            </a:r>
          </a:p>
          <a:p>
            <a:pPr marL="0" indent="0">
              <a:buNone/>
            </a:pPr>
            <a:endParaRPr lang="de-DE" dirty="0"/>
          </a:p>
        </p:txBody>
      </p:sp>
    </p:spTree>
    <p:extLst>
      <p:ext uri="{BB962C8B-B14F-4D97-AF65-F5344CB8AC3E}">
        <p14:creationId xmlns:p14="http://schemas.microsoft.com/office/powerpoint/2010/main" val="2171668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706A68-774E-2246-B9E2-3F432B166F93}"/>
              </a:ext>
            </a:extLst>
          </p:cNvPr>
          <p:cNvSpPr>
            <a:spLocks noGrp="1"/>
          </p:cNvSpPr>
          <p:nvPr>
            <p:ph type="title"/>
          </p:nvPr>
        </p:nvSpPr>
        <p:spPr/>
        <p:txBody>
          <a:bodyPr/>
          <a:lstStyle/>
          <a:p>
            <a:r>
              <a:rPr lang="de-DE" dirty="0"/>
              <a:t>Frage 5 </a:t>
            </a:r>
          </a:p>
        </p:txBody>
      </p:sp>
      <p:sp>
        <p:nvSpPr>
          <p:cNvPr id="3" name="Inhaltsplatzhalter 2">
            <a:extLst>
              <a:ext uri="{FF2B5EF4-FFF2-40B4-BE49-F238E27FC236}">
                <a16:creationId xmlns:a16="http://schemas.microsoft.com/office/drawing/2014/main" id="{B8ACA93E-BA04-2E4B-8ADE-8D7AB98B241A}"/>
              </a:ext>
            </a:extLst>
          </p:cNvPr>
          <p:cNvSpPr>
            <a:spLocks noGrp="1"/>
          </p:cNvSpPr>
          <p:nvPr>
            <p:ph idx="1"/>
          </p:nvPr>
        </p:nvSpPr>
        <p:spPr/>
        <p:txBody>
          <a:bodyPr/>
          <a:lstStyle/>
          <a:p>
            <a:pPr marL="0" indent="0">
              <a:buNone/>
            </a:pPr>
            <a:r>
              <a:rPr lang="de-DE" dirty="0"/>
              <a:t>Wie geht dieses Lied weiter? </a:t>
            </a:r>
          </a:p>
          <a:p>
            <a:pPr marL="0" indent="0">
              <a:buNone/>
            </a:pPr>
            <a:r>
              <a:rPr lang="de-DE" dirty="0"/>
              <a:t>Des Nachts wohl um halb </a:t>
            </a:r>
            <a:r>
              <a:rPr lang="de-DE" dirty="0" err="1"/>
              <a:t>Zwölfe</a:t>
            </a:r>
            <a:r>
              <a:rPr lang="de-DE" dirty="0"/>
              <a:t> dringt uns ein Lied ans Ohr, </a:t>
            </a:r>
          </a:p>
          <a:p>
            <a:pPr marL="0" indent="0">
              <a:buNone/>
            </a:pPr>
            <a:endParaRPr lang="de-DE" dirty="0"/>
          </a:p>
          <a:p>
            <a:pPr marL="514350" indent="-514350">
              <a:buAutoNum type="alphaLcParenR"/>
            </a:pPr>
            <a:r>
              <a:rPr lang="de-DE" dirty="0"/>
              <a:t>… es ist das Lied der Kinder, sie singen alle im Chor</a:t>
            </a:r>
          </a:p>
          <a:p>
            <a:pPr marL="514350" indent="-514350">
              <a:buAutoNum type="alphaLcParenR"/>
            </a:pPr>
            <a:r>
              <a:rPr lang="de-DE" dirty="0"/>
              <a:t>… es ist das Lied der Vögel, sie zwitschern alle im Chor</a:t>
            </a:r>
          </a:p>
          <a:p>
            <a:pPr marL="514350" indent="-514350">
              <a:buAutoNum type="alphaLcParenR"/>
            </a:pPr>
            <a:r>
              <a:rPr lang="de-DE" dirty="0"/>
              <a:t>… es ist das Lied der Wölfe, sie heulen alle im Chor </a:t>
            </a:r>
          </a:p>
        </p:txBody>
      </p:sp>
    </p:spTree>
    <p:extLst>
      <p:ext uri="{BB962C8B-B14F-4D97-AF65-F5344CB8AC3E}">
        <p14:creationId xmlns:p14="http://schemas.microsoft.com/office/powerpoint/2010/main" val="762515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40898B-D350-4241-AC85-E1C5494D85C2}"/>
              </a:ext>
            </a:extLst>
          </p:cNvPr>
          <p:cNvSpPr>
            <a:spLocks noGrp="1"/>
          </p:cNvSpPr>
          <p:nvPr>
            <p:ph type="ctrTitle"/>
          </p:nvPr>
        </p:nvSpPr>
        <p:spPr>
          <a:xfrm>
            <a:off x="-459544" y="1825748"/>
            <a:ext cx="9144000" cy="2387600"/>
          </a:xfrm>
        </p:spPr>
        <p:txBody>
          <a:bodyPr/>
          <a:lstStyle/>
          <a:p>
            <a:r>
              <a:rPr lang="de-DE" dirty="0"/>
              <a:t>Dschungelbuchwissen</a:t>
            </a:r>
          </a:p>
        </p:txBody>
      </p:sp>
      <p:pic>
        <p:nvPicPr>
          <p:cNvPr id="5" name="Grafik 4">
            <a:extLst>
              <a:ext uri="{FF2B5EF4-FFF2-40B4-BE49-F238E27FC236}">
                <a16:creationId xmlns:a16="http://schemas.microsoft.com/office/drawing/2014/main" id="{AD5F80DD-19D1-2E4C-AF8F-DB4A01F53C11}"/>
              </a:ext>
            </a:extLst>
          </p:cNvPr>
          <p:cNvPicPr>
            <a:picLocks noChangeAspect="1"/>
          </p:cNvPicPr>
          <p:nvPr/>
        </p:nvPicPr>
        <p:blipFill>
          <a:blip r:embed="rId3"/>
          <a:stretch>
            <a:fillRect/>
          </a:stretch>
        </p:blipFill>
        <p:spPr>
          <a:xfrm>
            <a:off x="7879374" y="2046605"/>
            <a:ext cx="3676886" cy="2764790"/>
          </a:xfrm>
          <a:prstGeom prst="rect">
            <a:avLst/>
          </a:prstGeom>
        </p:spPr>
      </p:pic>
    </p:spTree>
    <p:extLst>
      <p:ext uri="{BB962C8B-B14F-4D97-AF65-F5344CB8AC3E}">
        <p14:creationId xmlns:p14="http://schemas.microsoft.com/office/powerpoint/2010/main" val="2648614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203CD-7FC5-984B-A0A0-D6579F7CEE79}"/>
              </a:ext>
            </a:extLst>
          </p:cNvPr>
          <p:cNvSpPr>
            <a:spLocks noGrp="1"/>
          </p:cNvSpPr>
          <p:nvPr>
            <p:ph type="title"/>
          </p:nvPr>
        </p:nvSpPr>
        <p:spPr/>
        <p:txBody>
          <a:bodyPr/>
          <a:lstStyle/>
          <a:p>
            <a:r>
              <a:rPr lang="de-DE" dirty="0"/>
              <a:t>				Frage 1</a:t>
            </a:r>
          </a:p>
        </p:txBody>
      </p:sp>
      <p:sp>
        <p:nvSpPr>
          <p:cNvPr id="3" name="Inhaltsplatzhalter 2">
            <a:extLst>
              <a:ext uri="{FF2B5EF4-FFF2-40B4-BE49-F238E27FC236}">
                <a16:creationId xmlns:a16="http://schemas.microsoft.com/office/drawing/2014/main" id="{314EA82C-9276-C747-93A7-630F6042D893}"/>
              </a:ext>
            </a:extLst>
          </p:cNvPr>
          <p:cNvSpPr>
            <a:spLocks noGrp="1"/>
          </p:cNvSpPr>
          <p:nvPr>
            <p:ph idx="1"/>
          </p:nvPr>
        </p:nvSpPr>
        <p:spPr/>
        <p:txBody>
          <a:bodyPr/>
          <a:lstStyle/>
          <a:p>
            <a:pPr marL="0" indent="0">
              <a:buNone/>
            </a:pPr>
            <a:r>
              <a:rPr lang="de-DE" dirty="0"/>
              <a:t>Wie heißt das Kind, um das es im Dschungelbuch geht?</a:t>
            </a:r>
          </a:p>
          <a:p>
            <a:pPr marL="0" indent="0">
              <a:buNone/>
            </a:pPr>
            <a:endParaRPr lang="de-DE" dirty="0"/>
          </a:p>
          <a:p>
            <a:pPr marL="0" indent="0">
              <a:buNone/>
            </a:pPr>
            <a:r>
              <a:rPr lang="de-DE" dirty="0"/>
              <a:t>a) </a:t>
            </a:r>
            <a:r>
              <a:rPr lang="de-DE" dirty="0" err="1"/>
              <a:t>Mowgli</a:t>
            </a:r>
            <a:endParaRPr lang="de-DE" dirty="0"/>
          </a:p>
          <a:p>
            <a:pPr marL="0" indent="0">
              <a:buNone/>
            </a:pPr>
            <a:r>
              <a:rPr lang="de-DE" dirty="0"/>
              <a:t>b) Marlon </a:t>
            </a:r>
          </a:p>
          <a:p>
            <a:pPr marL="0" indent="0">
              <a:buNone/>
            </a:pPr>
            <a:r>
              <a:rPr lang="de-DE" dirty="0"/>
              <a:t>c) Morbi </a:t>
            </a:r>
          </a:p>
        </p:txBody>
      </p:sp>
    </p:spTree>
    <p:extLst>
      <p:ext uri="{BB962C8B-B14F-4D97-AF65-F5344CB8AC3E}">
        <p14:creationId xmlns:p14="http://schemas.microsoft.com/office/powerpoint/2010/main" val="2656820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B8F3E-81DC-6B43-A433-704EB39AE855}"/>
              </a:ext>
            </a:extLst>
          </p:cNvPr>
          <p:cNvSpPr>
            <a:spLocks noGrp="1"/>
          </p:cNvSpPr>
          <p:nvPr>
            <p:ph type="title"/>
          </p:nvPr>
        </p:nvSpPr>
        <p:spPr/>
        <p:txBody>
          <a:bodyPr/>
          <a:lstStyle/>
          <a:p>
            <a:r>
              <a:rPr lang="de-DE" dirty="0"/>
              <a:t>				Frage 2 </a:t>
            </a:r>
          </a:p>
        </p:txBody>
      </p:sp>
      <p:sp>
        <p:nvSpPr>
          <p:cNvPr id="3" name="Inhaltsplatzhalter 2">
            <a:extLst>
              <a:ext uri="{FF2B5EF4-FFF2-40B4-BE49-F238E27FC236}">
                <a16:creationId xmlns:a16="http://schemas.microsoft.com/office/drawing/2014/main" id="{87E3F681-55BC-A94F-A40A-9FF99EE5ABE4}"/>
              </a:ext>
            </a:extLst>
          </p:cNvPr>
          <p:cNvSpPr>
            <a:spLocks noGrp="1"/>
          </p:cNvSpPr>
          <p:nvPr>
            <p:ph idx="1"/>
          </p:nvPr>
        </p:nvSpPr>
        <p:spPr/>
        <p:txBody>
          <a:bodyPr/>
          <a:lstStyle/>
          <a:p>
            <a:pPr marL="0" indent="0">
              <a:buNone/>
            </a:pPr>
            <a:r>
              <a:rPr lang="de-DE" dirty="0"/>
              <a:t>Bei welchen Tieren lebt </a:t>
            </a:r>
            <a:r>
              <a:rPr lang="de-DE" dirty="0" err="1"/>
              <a:t>Mowgli</a:t>
            </a:r>
            <a:r>
              <a:rPr lang="de-DE" dirty="0"/>
              <a:t> am Anfang seines Lebens im Dschungel?</a:t>
            </a:r>
          </a:p>
          <a:p>
            <a:pPr marL="0" indent="0">
              <a:buNone/>
            </a:pPr>
            <a:endParaRPr lang="de-DE" dirty="0"/>
          </a:p>
          <a:p>
            <a:pPr marL="0" indent="0">
              <a:buNone/>
            </a:pPr>
            <a:r>
              <a:rPr lang="de-DE" dirty="0"/>
              <a:t>a) Wölfe </a:t>
            </a:r>
          </a:p>
          <a:p>
            <a:pPr marL="0" indent="0">
              <a:buNone/>
            </a:pPr>
            <a:r>
              <a:rPr lang="de-DE" dirty="0"/>
              <a:t>b) Bär &amp; Panther </a:t>
            </a:r>
          </a:p>
          <a:p>
            <a:pPr marL="0" indent="0">
              <a:buNone/>
            </a:pPr>
            <a:r>
              <a:rPr lang="de-DE" dirty="0"/>
              <a:t>c) Affen </a:t>
            </a:r>
          </a:p>
        </p:txBody>
      </p:sp>
    </p:spTree>
    <p:extLst>
      <p:ext uri="{BB962C8B-B14F-4D97-AF65-F5344CB8AC3E}">
        <p14:creationId xmlns:p14="http://schemas.microsoft.com/office/powerpoint/2010/main" val="1875257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EC8524-D1A0-BB4C-AF14-119F44797681}"/>
              </a:ext>
            </a:extLst>
          </p:cNvPr>
          <p:cNvSpPr>
            <a:spLocks noGrp="1"/>
          </p:cNvSpPr>
          <p:nvPr>
            <p:ph type="title"/>
          </p:nvPr>
        </p:nvSpPr>
        <p:spPr/>
        <p:txBody>
          <a:bodyPr/>
          <a:lstStyle/>
          <a:p>
            <a:r>
              <a:rPr lang="de-DE" dirty="0"/>
              <a:t>				Frage 3</a:t>
            </a:r>
          </a:p>
        </p:txBody>
      </p:sp>
      <p:sp>
        <p:nvSpPr>
          <p:cNvPr id="3" name="Inhaltsplatzhalter 2">
            <a:extLst>
              <a:ext uri="{FF2B5EF4-FFF2-40B4-BE49-F238E27FC236}">
                <a16:creationId xmlns:a16="http://schemas.microsoft.com/office/drawing/2014/main" id="{3C710ED5-7277-DB4A-B58D-05FBB442D817}"/>
              </a:ext>
            </a:extLst>
          </p:cNvPr>
          <p:cNvSpPr>
            <a:spLocks noGrp="1"/>
          </p:cNvSpPr>
          <p:nvPr>
            <p:ph idx="1"/>
          </p:nvPr>
        </p:nvSpPr>
        <p:spPr/>
        <p:txBody>
          <a:bodyPr/>
          <a:lstStyle/>
          <a:p>
            <a:pPr marL="0" indent="0">
              <a:buNone/>
            </a:pPr>
            <a:r>
              <a:rPr lang="de-DE" dirty="0"/>
              <a:t>Wo wurde darüber abgestimmt, ob </a:t>
            </a:r>
            <a:r>
              <a:rPr lang="de-DE" dirty="0" err="1"/>
              <a:t>Mowgli</a:t>
            </a:r>
            <a:r>
              <a:rPr lang="de-DE" dirty="0"/>
              <a:t> ein Teil des Wolfsrudels wird?</a:t>
            </a:r>
          </a:p>
          <a:p>
            <a:pPr marL="0" indent="0">
              <a:buNone/>
            </a:pPr>
            <a:endParaRPr lang="de-DE" dirty="0"/>
          </a:p>
          <a:p>
            <a:pPr marL="0" indent="0">
              <a:buNone/>
            </a:pPr>
            <a:r>
              <a:rPr lang="de-DE" dirty="0"/>
              <a:t>a) beim Frühstück </a:t>
            </a:r>
          </a:p>
          <a:p>
            <a:pPr marL="0" indent="0">
              <a:buNone/>
            </a:pPr>
            <a:r>
              <a:rPr lang="de-DE" dirty="0"/>
              <a:t>b) im Ratsfelsen </a:t>
            </a:r>
          </a:p>
          <a:p>
            <a:pPr marL="0" indent="0">
              <a:buNone/>
            </a:pPr>
            <a:r>
              <a:rPr lang="de-DE" dirty="0"/>
              <a:t>c) direkt bei seiner Ankunft bei den Wölfen</a:t>
            </a:r>
          </a:p>
        </p:txBody>
      </p:sp>
    </p:spTree>
    <p:extLst>
      <p:ext uri="{BB962C8B-B14F-4D97-AF65-F5344CB8AC3E}">
        <p14:creationId xmlns:p14="http://schemas.microsoft.com/office/powerpoint/2010/main" val="591455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F8E9C5-B609-F843-9970-6FEBA868FD15}"/>
              </a:ext>
            </a:extLst>
          </p:cNvPr>
          <p:cNvSpPr>
            <a:spLocks noGrp="1"/>
          </p:cNvSpPr>
          <p:nvPr>
            <p:ph type="title"/>
          </p:nvPr>
        </p:nvSpPr>
        <p:spPr/>
        <p:txBody>
          <a:bodyPr/>
          <a:lstStyle/>
          <a:p>
            <a:r>
              <a:rPr lang="de-DE" dirty="0"/>
              <a:t>				Frage 4</a:t>
            </a:r>
          </a:p>
        </p:txBody>
      </p:sp>
      <p:sp>
        <p:nvSpPr>
          <p:cNvPr id="3" name="Inhaltsplatzhalter 2">
            <a:extLst>
              <a:ext uri="{FF2B5EF4-FFF2-40B4-BE49-F238E27FC236}">
                <a16:creationId xmlns:a16="http://schemas.microsoft.com/office/drawing/2014/main" id="{39E91B07-01B6-F146-90D9-6C55A8B0A431}"/>
              </a:ext>
            </a:extLst>
          </p:cNvPr>
          <p:cNvSpPr>
            <a:spLocks noGrp="1"/>
          </p:cNvSpPr>
          <p:nvPr>
            <p:ph idx="1"/>
          </p:nvPr>
        </p:nvSpPr>
        <p:spPr/>
        <p:txBody>
          <a:bodyPr/>
          <a:lstStyle/>
          <a:p>
            <a:pPr marL="0" indent="0">
              <a:buNone/>
            </a:pPr>
            <a:r>
              <a:rPr lang="de-DE" dirty="0"/>
              <a:t>Wer waren </a:t>
            </a:r>
            <a:r>
              <a:rPr lang="de-DE" dirty="0" err="1"/>
              <a:t>Mowglis</a:t>
            </a:r>
            <a:r>
              <a:rPr lang="de-DE" dirty="0"/>
              <a:t> Fürsprecher?</a:t>
            </a:r>
          </a:p>
          <a:p>
            <a:pPr marL="0" indent="0">
              <a:buNone/>
            </a:pPr>
            <a:endParaRPr lang="de-DE" dirty="0"/>
          </a:p>
          <a:p>
            <a:pPr marL="0" indent="0">
              <a:buNone/>
            </a:pPr>
            <a:r>
              <a:rPr lang="de-DE" dirty="0"/>
              <a:t>a) </a:t>
            </a:r>
            <a:r>
              <a:rPr lang="de-DE" dirty="0" err="1"/>
              <a:t>Balu</a:t>
            </a:r>
            <a:r>
              <a:rPr lang="de-DE" dirty="0"/>
              <a:t> und </a:t>
            </a:r>
            <a:r>
              <a:rPr lang="de-DE" dirty="0" err="1"/>
              <a:t>Baghira</a:t>
            </a:r>
            <a:r>
              <a:rPr lang="de-DE" dirty="0"/>
              <a:t> </a:t>
            </a:r>
          </a:p>
          <a:p>
            <a:pPr marL="0" indent="0">
              <a:buNone/>
            </a:pPr>
            <a:r>
              <a:rPr lang="de-DE" dirty="0"/>
              <a:t>b) </a:t>
            </a:r>
            <a:r>
              <a:rPr lang="de-DE" dirty="0" err="1"/>
              <a:t>Balu</a:t>
            </a:r>
            <a:r>
              <a:rPr lang="de-DE" dirty="0"/>
              <a:t> und </a:t>
            </a:r>
            <a:r>
              <a:rPr lang="de-DE" dirty="0" err="1"/>
              <a:t>Akela</a:t>
            </a:r>
            <a:r>
              <a:rPr lang="de-DE" dirty="0"/>
              <a:t> </a:t>
            </a:r>
          </a:p>
          <a:p>
            <a:pPr marL="0" indent="0">
              <a:buNone/>
            </a:pPr>
            <a:r>
              <a:rPr lang="de-DE" dirty="0"/>
              <a:t>c) </a:t>
            </a:r>
            <a:r>
              <a:rPr lang="de-DE" dirty="0" err="1"/>
              <a:t>Baghira</a:t>
            </a:r>
            <a:r>
              <a:rPr lang="de-DE" dirty="0"/>
              <a:t> und </a:t>
            </a:r>
            <a:r>
              <a:rPr lang="de-DE" dirty="0" err="1"/>
              <a:t>Schir</a:t>
            </a:r>
            <a:r>
              <a:rPr lang="de-DE" dirty="0"/>
              <a:t> Khan</a:t>
            </a:r>
          </a:p>
        </p:txBody>
      </p:sp>
    </p:spTree>
    <p:extLst>
      <p:ext uri="{BB962C8B-B14F-4D97-AF65-F5344CB8AC3E}">
        <p14:creationId xmlns:p14="http://schemas.microsoft.com/office/powerpoint/2010/main" val="388669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D3814E-1811-CB45-AEDE-EF4CE622223D}"/>
              </a:ext>
            </a:extLst>
          </p:cNvPr>
          <p:cNvSpPr>
            <a:spLocks noGrp="1"/>
          </p:cNvSpPr>
          <p:nvPr>
            <p:ph type="title"/>
          </p:nvPr>
        </p:nvSpPr>
        <p:spPr/>
        <p:txBody>
          <a:bodyPr/>
          <a:lstStyle/>
          <a:p>
            <a:r>
              <a:rPr lang="de-DE" dirty="0"/>
              <a:t>Frage 5</a:t>
            </a:r>
          </a:p>
        </p:txBody>
      </p:sp>
      <p:sp>
        <p:nvSpPr>
          <p:cNvPr id="3" name="Inhaltsplatzhalter 2">
            <a:extLst>
              <a:ext uri="{FF2B5EF4-FFF2-40B4-BE49-F238E27FC236}">
                <a16:creationId xmlns:a16="http://schemas.microsoft.com/office/drawing/2014/main" id="{5F183B1E-1850-9D42-98C9-D9ABCA041ADC}"/>
              </a:ext>
            </a:extLst>
          </p:cNvPr>
          <p:cNvSpPr>
            <a:spLocks noGrp="1"/>
          </p:cNvSpPr>
          <p:nvPr>
            <p:ph idx="1"/>
          </p:nvPr>
        </p:nvSpPr>
        <p:spPr/>
        <p:txBody>
          <a:bodyPr/>
          <a:lstStyle/>
          <a:p>
            <a:pPr marL="0" indent="0">
              <a:buNone/>
            </a:pPr>
            <a:r>
              <a:rPr lang="de-DE" dirty="0"/>
              <a:t>Wer bringt </a:t>
            </a:r>
            <a:r>
              <a:rPr lang="de-DE" dirty="0" err="1"/>
              <a:t>Mowgli</a:t>
            </a:r>
            <a:r>
              <a:rPr lang="de-DE" dirty="0"/>
              <a:t> als Lehrer etwas über die Gesetze des Dschungels bei?</a:t>
            </a:r>
          </a:p>
          <a:p>
            <a:pPr marL="0" indent="0">
              <a:buNone/>
            </a:pPr>
            <a:endParaRPr lang="de-DE" dirty="0"/>
          </a:p>
          <a:p>
            <a:pPr marL="514350" indent="-514350">
              <a:buAutoNum type="alphaLcParenR"/>
            </a:pPr>
            <a:r>
              <a:rPr lang="de-DE" dirty="0" err="1"/>
              <a:t>Akela</a:t>
            </a:r>
            <a:endParaRPr lang="de-DE" dirty="0"/>
          </a:p>
          <a:p>
            <a:pPr marL="514350" indent="-514350">
              <a:buAutoNum type="alphaLcParenR"/>
            </a:pPr>
            <a:r>
              <a:rPr lang="de-DE" dirty="0" err="1"/>
              <a:t>Baghira</a:t>
            </a:r>
            <a:r>
              <a:rPr lang="de-DE" dirty="0"/>
              <a:t> und </a:t>
            </a:r>
            <a:r>
              <a:rPr lang="de-DE" dirty="0" err="1"/>
              <a:t>Balu</a:t>
            </a:r>
            <a:r>
              <a:rPr lang="de-DE" dirty="0"/>
              <a:t> </a:t>
            </a:r>
          </a:p>
          <a:p>
            <a:pPr marL="514350" indent="-514350">
              <a:buAutoNum type="alphaLcParenR"/>
            </a:pPr>
            <a:r>
              <a:rPr lang="de-DE" dirty="0" err="1"/>
              <a:t>Schir</a:t>
            </a:r>
            <a:r>
              <a:rPr lang="de-DE" dirty="0"/>
              <a:t> Khan </a:t>
            </a:r>
          </a:p>
        </p:txBody>
      </p:sp>
    </p:spTree>
    <p:extLst>
      <p:ext uri="{BB962C8B-B14F-4D97-AF65-F5344CB8AC3E}">
        <p14:creationId xmlns:p14="http://schemas.microsoft.com/office/powerpoint/2010/main" val="3694337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6F4288-A18B-D646-9C6A-4302A933013F}"/>
              </a:ext>
            </a:extLst>
          </p:cNvPr>
          <p:cNvSpPr>
            <a:spLocks noGrp="1"/>
          </p:cNvSpPr>
          <p:nvPr>
            <p:ph type="ctrTitle"/>
          </p:nvPr>
        </p:nvSpPr>
        <p:spPr/>
        <p:txBody>
          <a:bodyPr/>
          <a:lstStyle/>
          <a:p>
            <a:r>
              <a:rPr lang="de-DE" dirty="0"/>
              <a:t>Tierfragen </a:t>
            </a:r>
          </a:p>
        </p:txBody>
      </p:sp>
    </p:spTree>
    <p:extLst>
      <p:ext uri="{BB962C8B-B14F-4D97-AF65-F5344CB8AC3E}">
        <p14:creationId xmlns:p14="http://schemas.microsoft.com/office/powerpoint/2010/main" val="1463647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6C7EBD-57B8-0149-B07E-E852A4EA44E8}"/>
              </a:ext>
            </a:extLst>
          </p:cNvPr>
          <p:cNvSpPr>
            <a:spLocks noGrp="1"/>
          </p:cNvSpPr>
          <p:nvPr>
            <p:ph type="title"/>
          </p:nvPr>
        </p:nvSpPr>
        <p:spPr/>
        <p:txBody>
          <a:bodyPr/>
          <a:lstStyle/>
          <a:p>
            <a:r>
              <a:rPr lang="de-DE" dirty="0"/>
              <a:t>				Frage 1</a:t>
            </a:r>
          </a:p>
        </p:txBody>
      </p:sp>
      <p:sp>
        <p:nvSpPr>
          <p:cNvPr id="3" name="Inhaltsplatzhalter 2">
            <a:extLst>
              <a:ext uri="{FF2B5EF4-FFF2-40B4-BE49-F238E27FC236}">
                <a16:creationId xmlns:a16="http://schemas.microsoft.com/office/drawing/2014/main" id="{D474917C-250E-DC4A-824A-2EE0A2DBF05E}"/>
              </a:ext>
            </a:extLst>
          </p:cNvPr>
          <p:cNvSpPr>
            <a:spLocks noGrp="1"/>
          </p:cNvSpPr>
          <p:nvPr>
            <p:ph idx="1"/>
          </p:nvPr>
        </p:nvSpPr>
        <p:spPr/>
        <p:txBody>
          <a:bodyPr/>
          <a:lstStyle/>
          <a:p>
            <a:pPr marL="0" indent="0">
              <a:buNone/>
            </a:pPr>
            <a:r>
              <a:rPr lang="de-DE" dirty="0"/>
              <a:t>Welcher Vogel legt seine Eier in fremde Nester </a:t>
            </a:r>
          </a:p>
          <a:p>
            <a:pPr marL="0" indent="0">
              <a:buNone/>
            </a:pPr>
            <a:endParaRPr lang="de-DE" dirty="0"/>
          </a:p>
          <a:p>
            <a:pPr marL="0" indent="0">
              <a:buNone/>
            </a:pPr>
            <a:r>
              <a:rPr lang="de-DE" dirty="0"/>
              <a:t>a) Kuckuck </a:t>
            </a:r>
          </a:p>
          <a:p>
            <a:pPr marL="0" indent="0">
              <a:buNone/>
            </a:pPr>
            <a:r>
              <a:rPr lang="de-DE" dirty="0"/>
              <a:t>b) Amsel </a:t>
            </a:r>
          </a:p>
          <a:p>
            <a:pPr marL="0" indent="0">
              <a:buNone/>
            </a:pPr>
            <a:r>
              <a:rPr lang="de-DE" dirty="0"/>
              <a:t>c) Elster</a:t>
            </a:r>
          </a:p>
        </p:txBody>
      </p:sp>
      <p:pic>
        <p:nvPicPr>
          <p:cNvPr id="5" name="Grafik 4" descr="Ein Bild, das Gras, draußen, Objekt, Heu enthält.&#10;&#10;Automatisch generierte Beschreibung">
            <a:extLst>
              <a:ext uri="{FF2B5EF4-FFF2-40B4-BE49-F238E27FC236}">
                <a16:creationId xmlns:a16="http://schemas.microsoft.com/office/drawing/2014/main" id="{A32D8F79-4F10-6043-9402-5398BF6C70FC}"/>
              </a:ext>
            </a:extLst>
          </p:cNvPr>
          <p:cNvPicPr>
            <a:picLocks noChangeAspect="1"/>
          </p:cNvPicPr>
          <p:nvPr/>
        </p:nvPicPr>
        <p:blipFill rotWithShape="1">
          <a:blip r:embed="rId3"/>
          <a:srcRect b="12529"/>
          <a:stretch/>
        </p:blipFill>
        <p:spPr>
          <a:xfrm>
            <a:off x="6925842" y="2647694"/>
            <a:ext cx="4427958" cy="2707200"/>
          </a:xfrm>
          <a:prstGeom prst="rect">
            <a:avLst/>
          </a:prstGeom>
        </p:spPr>
      </p:pic>
    </p:spTree>
    <p:extLst>
      <p:ext uri="{BB962C8B-B14F-4D97-AF65-F5344CB8AC3E}">
        <p14:creationId xmlns:p14="http://schemas.microsoft.com/office/powerpoint/2010/main" val="922687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F9B94C-685A-8241-838B-BED480CD5B78}"/>
              </a:ext>
            </a:extLst>
          </p:cNvPr>
          <p:cNvSpPr>
            <a:spLocks noGrp="1"/>
          </p:cNvSpPr>
          <p:nvPr>
            <p:ph type="title"/>
          </p:nvPr>
        </p:nvSpPr>
        <p:spPr>
          <a:xfrm>
            <a:off x="1676400" y="953834"/>
            <a:ext cx="10515600" cy="2852737"/>
          </a:xfrm>
        </p:spPr>
        <p:txBody>
          <a:bodyPr/>
          <a:lstStyle/>
          <a:p>
            <a:r>
              <a:rPr lang="de-DE" dirty="0"/>
              <a:t>		Pfadfinderwissen</a:t>
            </a:r>
          </a:p>
        </p:txBody>
      </p:sp>
      <p:pic>
        <p:nvPicPr>
          <p:cNvPr id="4" name="Grafik 3">
            <a:extLst>
              <a:ext uri="{FF2B5EF4-FFF2-40B4-BE49-F238E27FC236}">
                <a16:creationId xmlns:a16="http://schemas.microsoft.com/office/drawing/2014/main" id="{22EC1E03-1850-3549-A9D1-C066853510F4}"/>
              </a:ext>
            </a:extLst>
          </p:cNvPr>
          <p:cNvPicPr>
            <a:picLocks noChangeAspect="1"/>
          </p:cNvPicPr>
          <p:nvPr/>
        </p:nvPicPr>
        <p:blipFill>
          <a:blip r:embed="rId2"/>
          <a:stretch>
            <a:fillRect/>
          </a:stretch>
        </p:blipFill>
        <p:spPr>
          <a:xfrm>
            <a:off x="863600" y="2616200"/>
            <a:ext cx="1625600" cy="1625600"/>
          </a:xfrm>
          <a:prstGeom prst="rect">
            <a:avLst/>
          </a:prstGeom>
        </p:spPr>
      </p:pic>
      <p:pic>
        <p:nvPicPr>
          <p:cNvPr id="5" name="Grafik 4">
            <a:extLst>
              <a:ext uri="{FF2B5EF4-FFF2-40B4-BE49-F238E27FC236}">
                <a16:creationId xmlns:a16="http://schemas.microsoft.com/office/drawing/2014/main" id="{A8C4A75B-69A3-AC44-8A91-6E9624B43AD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9702800" y="2642781"/>
            <a:ext cx="1625600" cy="1625600"/>
          </a:xfrm>
          <a:prstGeom prst="rect">
            <a:avLst/>
          </a:prstGeom>
        </p:spPr>
      </p:pic>
    </p:spTree>
    <p:extLst>
      <p:ext uri="{BB962C8B-B14F-4D97-AF65-F5344CB8AC3E}">
        <p14:creationId xmlns:p14="http://schemas.microsoft.com/office/powerpoint/2010/main" val="3847344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0E588B-7633-B043-ACCF-BBB3D7BFC6D4}"/>
              </a:ext>
            </a:extLst>
          </p:cNvPr>
          <p:cNvSpPr>
            <a:spLocks noGrp="1"/>
          </p:cNvSpPr>
          <p:nvPr>
            <p:ph type="title"/>
          </p:nvPr>
        </p:nvSpPr>
        <p:spPr/>
        <p:txBody>
          <a:bodyPr/>
          <a:lstStyle/>
          <a:p>
            <a:r>
              <a:rPr lang="de-DE" dirty="0"/>
              <a:t>				Frage 2</a:t>
            </a:r>
          </a:p>
        </p:txBody>
      </p:sp>
      <p:sp>
        <p:nvSpPr>
          <p:cNvPr id="3" name="Inhaltsplatzhalter 2">
            <a:extLst>
              <a:ext uri="{FF2B5EF4-FFF2-40B4-BE49-F238E27FC236}">
                <a16:creationId xmlns:a16="http://schemas.microsoft.com/office/drawing/2014/main" id="{0660849F-23BE-934B-AB97-3F319A10AED1}"/>
              </a:ext>
            </a:extLst>
          </p:cNvPr>
          <p:cNvSpPr>
            <a:spLocks noGrp="1"/>
          </p:cNvSpPr>
          <p:nvPr>
            <p:ph idx="1"/>
          </p:nvPr>
        </p:nvSpPr>
        <p:spPr/>
        <p:txBody>
          <a:bodyPr/>
          <a:lstStyle/>
          <a:p>
            <a:pPr marL="0" indent="0">
              <a:buNone/>
            </a:pPr>
            <a:r>
              <a:rPr lang="de-DE" dirty="0"/>
              <a:t>Wie viele Beine hat eine Spinne?</a:t>
            </a:r>
          </a:p>
          <a:p>
            <a:pPr marL="0" indent="0">
              <a:buNone/>
            </a:pPr>
            <a:endParaRPr lang="de-DE" dirty="0"/>
          </a:p>
          <a:p>
            <a:pPr marL="514350" indent="-514350">
              <a:buAutoNum type="alphaLcParenR"/>
            </a:pPr>
            <a:r>
              <a:rPr lang="de-DE" dirty="0"/>
              <a:t>4</a:t>
            </a:r>
          </a:p>
          <a:p>
            <a:pPr marL="514350" indent="-514350">
              <a:buAutoNum type="alphaLcParenR"/>
            </a:pPr>
            <a:r>
              <a:rPr lang="de-DE" dirty="0"/>
              <a:t>6</a:t>
            </a:r>
          </a:p>
          <a:p>
            <a:pPr marL="514350" indent="-514350">
              <a:buAutoNum type="alphaLcParenR"/>
            </a:pPr>
            <a:r>
              <a:rPr lang="de-DE" dirty="0"/>
              <a:t>8</a:t>
            </a:r>
          </a:p>
        </p:txBody>
      </p:sp>
    </p:spTree>
    <p:extLst>
      <p:ext uri="{BB962C8B-B14F-4D97-AF65-F5344CB8AC3E}">
        <p14:creationId xmlns:p14="http://schemas.microsoft.com/office/powerpoint/2010/main" val="460606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60EE4A-FD05-A444-8306-EC792EC4093C}"/>
              </a:ext>
            </a:extLst>
          </p:cNvPr>
          <p:cNvSpPr>
            <a:spLocks noGrp="1"/>
          </p:cNvSpPr>
          <p:nvPr>
            <p:ph type="title"/>
          </p:nvPr>
        </p:nvSpPr>
        <p:spPr/>
        <p:txBody>
          <a:bodyPr/>
          <a:lstStyle/>
          <a:p>
            <a:r>
              <a:rPr lang="de-DE" dirty="0"/>
              <a:t>				Frage 3</a:t>
            </a:r>
          </a:p>
        </p:txBody>
      </p:sp>
      <p:sp>
        <p:nvSpPr>
          <p:cNvPr id="3" name="Inhaltsplatzhalter 2">
            <a:extLst>
              <a:ext uri="{FF2B5EF4-FFF2-40B4-BE49-F238E27FC236}">
                <a16:creationId xmlns:a16="http://schemas.microsoft.com/office/drawing/2014/main" id="{642DC4CE-9D7B-3244-BC96-E50F6F6A4E37}"/>
              </a:ext>
            </a:extLst>
          </p:cNvPr>
          <p:cNvSpPr>
            <a:spLocks noGrp="1"/>
          </p:cNvSpPr>
          <p:nvPr>
            <p:ph idx="1"/>
          </p:nvPr>
        </p:nvSpPr>
        <p:spPr/>
        <p:txBody>
          <a:bodyPr/>
          <a:lstStyle/>
          <a:p>
            <a:pPr marL="0" indent="0">
              <a:buNone/>
            </a:pPr>
            <a:r>
              <a:rPr lang="de-DE" dirty="0"/>
              <a:t>Was ist das größte Tier der Welt?</a:t>
            </a:r>
          </a:p>
          <a:p>
            <a:pPr marL="0" indent="0">
              <a:buNone/>
            </a:pPr>
            <a:endParaRPr lang="de-DE" dirty="0"/>
          </a:p>
          <a:p>
            <a:pPr marL="0" indent="0">
              <a:buNone/>
            </a:pPr>
            <a:r>
              <a:rPr lang="de-DE" dirty="0"/>
              <a:t>a) Elefant </a:t>
            </a:r>
          </a:p>
          <a:p>
            <a:pPr marL="0" indent="0">
              <a:buNone/>
            </a:pPr>
            <a:r>
              <a:rPr lang="de-DE" dirty="0"/>
              <a:t>b) Buckelwal </a:t>
            </a:r>
          </a:p>
          <a:p>
            <a:pPr marL="0" indent="0">
              <a:buNone/>
            </a:pPr>
            <a:r>
              <a:rPr lang="de-DE" dirty="0"/>
              <a:t>c) Blauwal </a:t>
            </a:r>
          </a:p>
        </p:txBody>
      </p:sp>
    </p:spTree>
    <p:extLst>
      <p:ext uri="{BB962C8B-B14F-4D97-AF65-F5344CB8AC3E}">
        <p14:creationId xmlns:p14="http://schemas.microsoft.com/office/powerpoint/2010/main" val="23611634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675194-9E8D-DD4E-A97D-62D322E335B3}"/>
              </a:ext>
            </a:extLst>
          </p:cNvPr>
          <p:cNvSpPr>
            <a:spLocks noGrp="1"/>
          </p:cNvSpPr>
          <p:nvPr>
            <p:ph type="title"/>
          </p:nvPr>
        </p:nvSpPr>
        <p:spPr/>
        <p:txBody>
          <a:bodyPr/>
          <a:lstStyle/>
          <a:p>
            <a:r>
              <a:rPr lang="de-DE" dirty="0"/>
              <a:t>				Frage 4</a:t>
            </a:r>
          </a:p>
        </p:txBody>
      </p:sp>
      <p:sp>
        <p:nvSpPr>
          <p:cNvPr id="3" name="Inhaltsplatzhalter 2">
            <a:extLst>
              <a:ext uri="{FF2B5EF4-FFF2-40B4-BE49-F238E27FC236}">
                <a16:creationId xmlns:a16="http://schemas.microsoft.com/office/drawing/2014/main" id="{C4FAC645-8343-634A-8A9C-E28C5A6C0194}"/>
              </a:ext>
            </a:extLst>
          </p:cNvPr>
          <p:cNvSpPr>
            <a:spLocks noGrp="1"/>
          </p:cNvSpPr>
          <p:nvPr>
            <p:ph idx="1"/>
          </p:nvPr>
        </p:nvSpPr>
        <p:spPr/>
        <p:txBody>
          <a:bodyPr/>
          <a:lstStyle/>
          <a:p>
            <a:pPr marL="0" indent="0">
              <a:buNone/>
            </a:pPr>
            <a:r>
              <a:rPr lang="de-DE" dirty="0"/>
              <a:t>Mit welchem Körperteil atmen Fische?</a:t>
            </a:r>
          </a:p>
          <a:p>
            <a:pPr marL="0" indent="0">
              <a:buNone/>
            </a:pPr>
            <a:endParaRPr lang="de-DE" dirty="0"/>
          </a:p>
          <a:p>
            <a:pPr marL="514350" indent="-514350">
              <a:buAutoNum type="alphaLcParenR"/>
            </a:pPr>
            <a:r>
              <a:rPr lang="de-DE" dirty="0"/>
              <a:t>Lunge</a:t>
            </a:r>
          </a:p>
          <a:p>
            <a:pPr marL="514350" indent="-514350">
              <a:buAutoNum type="alphaLcParenR"/>
            </a:pPr>
            <a:r>
              <a:rPr lang="de-DE" dirty="0"/>
              <a:t>Kiemen </a:t>
            </a:r>
          </a:p>
          <a:p>
            <a:pPr marL="514350" indent="-514350">
              <a:buAutoNum type="alphaLcParenR"/>
            </a:pPr>
            <a:r>
              <a:rPr lang="de-DE" dirty="0"/>
              <a:t>Flossen</a:t>
            </a:r>
          </a:p>
        </p:txBody>
      </p:sp>
      <p:pic>
        <p:nvPicPr>
          <p:cNvPr id="5" name="Grafik 4" descr="Ein Bild, das Fisch, Vogel, sitzend, farbig enthält.&#10;&#10;Automatisch generierte Beschreibung">
            <a:extLst>
              <a:ext uri="{FF2B5EF4-FFF2-40B4-BE49-F238E27FC236}">
                <a16:creationId xmlns:a16="http://schemas.microsoft.com/office/drawing/2014/main" id="{51128889-E35E-1444-A3E6-FF0DCB4B6F1D}"/>
              </a:ext>
            </a:extLst>
          </p:cNvPr>
          <p:cNvPicPr>
            <a:picLocks noChangeAspect="1"/>
          </p:cNvPicPr>
          <p:nvPr/>
        </p:nvPicPr>
        <p:blipFill>
          <a:blip r:embed="rId3"/>
          <a:stretch>
            <a:fillRect/>
          </a:stretch>
        </p:blipFill>
        <p:spPr>
          <a:xfrm>
            <a:off x="7756827" y="2234385"/>
            <a:ext cx="3596973" cy="2389230"/>
          </a:xfrm>
          <a:prstGeom prst="rect">
            <a:avLst/>
          </a:prstGeom>
        </p:spPr>
      </p:pic>
    </p:spTree>
    <p:extLst>
      <p:ext uri="{BB962C8B-B14F-4D97-AF65-F5344CB8AC3E}">
        <p14:creationId xmlns:p14="http://schemas.microsoft.com/office/powerpoint/2010/main" val="2591317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944492-CEA7-9A47-93E6-57866F17014E}"/>
              </a:ext>
            </a:extLst>
          </p:cNvPr>
          <p:cNvSpPr>
            <a:spLocks noGrp="1"/>
          </p:cNvSpPr>
          <p:nvPr>
            <p:ph type="title"/>
          </p:nvPr>
        </p:nvSpPr>
        <p:spPr/>
        <p:txBody>
          <a:bodyPr/>
          <a:lstStyle/>
          <a:p>
            <a:r>
              <a:rPr lang="de-DE" dirty="0"/>
              <a:t>				Frage 5 </a:t>
            </a:r>
          </a:p>
        </p:txBody>
      </p:sp>
      <p:sp>
        <p:nvSpPr>
          <p:cNvPr id="3" name="Inhaltsplatzhalter 2">
            <a:extLst>
              <a:ext uri="{FF2B5EF4-FFF2-40B4-BE49-F238E27FC236}">
                <a16:creationId xmlns:a16="http://schemas.microsoft.com/office/drawing/2014/main" id="{EA9BA148-3E2B-5C4C-9E57-D94CBFD9A605}"/>
              </a:ext>
            </a:extLst>
          </p:cNvPr>
          <p:cNvSpPr>
            <a:spLocks noGrp="1"/>
          </p:cNvSpPr>
          <p:nvPr>
            <p:ph idx="1"/>
          </p:nvPr>
        </p:nvSpPr>
        <p:spPr/>
        <p:txBody>
          <a:bodyPr/>
          <a:lstStyle/>
          <a:p>
            <a:pPr marL="0" indent="0">
              <a:buNone/>
            </a:pPr>
            <a:r>
              <a:rPr lang="de-DE" dirty="0"/>
              <a:t>Wie nennt man das Nest von einem Eichhörnchen?</a:t>
            </a:r>
          </a:p>
          <a:p>
            <a:pPr marL="0" indent="0">
              <a:buNone/>
            </a:pPr>
            <a:endParaRPr lang="de-DE" dirty="0"/>
          </a:p>
          <a:p>
            <a:pPr marL="0" indent="0">
              <a:buNone/>
            </a:pPr>
            <a:r>
              <a:rPr lang="de-DE" dirty="0"/>
              <a:t>a) Bau </a:t>
            </a:r>
          </a:p>
          <a:p>
            <a:pPr marL="0" indent="0">
              <a:buNone/>
            </a:pPr>
            <a:r>
              <a:rPr lang="de-DE" dirty="0"/>
              <a:t>b) Kobel </a:t>
            </a:r>
          </a:p>
          <a:p>
            <a:pPr marL="0" indent="0">
              <a:buNone/>
            </a:pPr>
            <a:r>
              <a:rPr lang="de-DE" dirty="0"/>
              <a:t>c) Horst </a:t>
            </a:r>
          </a:p>
        </p:txBody>
      </p:sp>
      <p:pic>
        <p:nvPicPr>
          <p:cNvPr id="5" name="Grafik 4" descr="Ein Bild, das draußen, Baum, Vogel, Blume enthält.&#10;&#10;Automatisch generierte Beschreibung">
            <a:extLst>
              <a:ext uri="{FF2B5EF4-FFF2-40B4-BE49-F238E27FC236}">
                <a16:creationId xmlns:a16="http://schemas.microsoft.com/office/drawing/2014/main" id="{4631D7A5-D5D0-0A41-B1AA-364AEF442376}"/>
              </a:ext>
            </a:extLst>
          </p:cNvPr>
          <p:cNvPicPr>
            <a:picLocks noChangeAspect="1"/>
          </p:cNvPicPr>
          <p:nvPr/>
        </p:nvPicPr>
        <p:blipFill>
          <a:blip r:embed="rId3"/>
          <a:stretch>
            <a:fillRect/>
          </a:stretch>
        </p:blipFill>
        <p:spPr>
          <a:xfrm>
            <a:off x="7768003" y="2653145"/>
            <a:ext cx="3585797" cy="2696297"/>
          </a:xfrm>
          <a:prstGeom prst="rect">
            <a:avLst/>
          </a:prstGeom>
        </p:spPr>
      </p:pic>
    </p:spTree>
    <p:extLst>
      <p:ext uri="{BB962C8B-B14F-4D97-AF65-F5344CB8AC3E}">
        <p14:creationId xmlns:p14="http://schemas.microsoft.com/office/powerpoint/2010/main" val="1307879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F3ED0-FA61-1D42-AB91-930490373B8A}"/>
              </a:ext>
            </a:extLst>
          </p:cNvPr>
          <p:cNvSpPr>
            <a:spLocks noGrp="1"/>
          </p:cNvSpPr>
          <p:nvPr>
            <p:ph type="title"/>
          </p:nvPr>
        </p:nvSpPr>
        <p:spPr/>
        <p:txBody>
          <a:bodyPr/>
          <a:lstStyle/>
          <a:p>
            <a:r>
              <a:rPr lang="de-DE" dirty="0"/>
              <a:t>				Frage 6* </a:t>
            </a:r>
          </a:p>
        </p:txBody>
      </p:sp>
      <p:sp>
        <p:nvSpPr>
          <p:cNvPr id="3" name="Inhaltsplatzhalter 2">
            <a:extLst>
              <a:ext uri="{FF2B5EF4-FFF2-40B4-BE49-F238E27FC236}">
                <a16:creationId xmlns:a16="http://schemas.microsoft.com/office/drawing/2014/main" id="{7B9D29AD-CF69-1A4B-95E5-B1A9760E14A9}"/>
              </a:ext>
            </a:extLst>
          </p:cNvPr>
          <p:cNvSpPr>
            <a:spLocks noGrp="1"/>
          </p:cNvSpPr>
          <p:nvPr>
            <p:ph idx="1"/>
          </p:nvPr>
        </p:nvSpPr>
        <p:spPr/>
        <p:txBody>
          <a:bodyPr/>
          <a:lstStyle/>
          <a:p>
            <a:pPr marL="0" indent="0">
              <a:buNone/>
            </a:pPr>
            <a:r>
              <a:rPr lang="de-DE" dirty="0"/>
              <a:t>Wie viel wiegt ein neugeborenes Eichhörnchen ungefähr?</a:t>
            </a:r>
          </a:p>
          <a:p>
            <a:pPr marL="0" indent="0">
              <a:buNone/>
            </a:pPr>
            <a:endParaRPr lang="de-DE" dirty="0"/>
          </a:p>
          <a:p>
            <a:pPr marL="0" indent="0">
              <a:buNone/>
            </a:pPr>
            <a:r>
              <a:rPr lang="de-DE" dirty="0"/>
              <a:t>a) weniger als 10 Gramm </a:t>
            </a:r>
          </a:p>
          <a:p>
            <a:pPr marL="0" indent="0">
              <a:buNone/>
            </a:pPr>
            <a:r>
              <a:rPr lang="de-DE" dirty="0"/>
              <a:t>b) ca. 50 Gramm</a:t>
            </a:r>
          </a:p>
          <a:p>
            <a:pPr marL="0" indent="0">
              <a:buNone/>
            </a:pPr>
            <a:r>
              <a:rPr lang="de-DE" dirty="0"/>
              <a:t>c) ca. 100 Gramm </a:t>
            </a:r>
          </a:p>
        </p:txBody>
      </p:sp>
    </p:spTree>
    <p:extLst>
      <p:ext uri="{BB962C8B-B14F-4D97-AF65-F5344CB8AC3E}">
        <p14:creationId xmlns:p14="http://schemas.microsoft.com/office/powerpoint/2010/main" val="27065514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EE5B6-22BD-5443-B70E-BA8129900DE5}"/>
              </a:ext>
            </a:extLst>
          </p:cNvPr>
          <p:cNvSpPr>
            <a:spLocks noGrp="1"/>
          </p:cNvSpPr>
          <p:nvPr>
            <p:ph type="title"/>
          </p:nvPr>
        </p:nvSpPr>
        <p:spPr/>
        <p:txBody>
          <a:bodyPr/>
          <a:lstStyle/>
          <a:p>
            <a:r>
              <a:rPr lang="de-DE" dirty="0"/>
              <a:t>				Frage 7*</a:t>
            </a:r>
          </a:p>
        </p:txBody>
      </p:sp>
      <p:sp>
        <p:nvSpPr>
          <p:cNvPr id="3" name="Inhaltsplatzhalter 2">
            <a:extLst>
              <a:ext uri="{FF2B5EF4-FFF2-40B4-BE49-F238E27FC236}">
                <a16:creationId xmlns:a16="http://schemas.microsoft.com/office/drawing/2014/main" id="{5B722415-9EC3-6D4A-8796-D41A063CB249}"/>
              </a:ext>
            </a:extLst>
          </p:cNvPr>
          <p:cNvSpPr>
            <a:spLocks noGrp="1"/>
          </p:cNvSpPr>
          <p:nvPr>
            <p:ph idx="1"/>
          </p:nvPr>
        </p:nvSpPr>
        <p:spPr/>
        <p:txBody>
          <a:bodyPr/>
          <a:lstStyle/>
          <a:p>
            <a:pPr marL="0" indent="0">
              <a:buNone/>
            </a:pPr>
            <a:r>
              <a:rPr lang="de-DE" dirty="0"/>
              <a:t>Ist von Wildschweinen die Rede, nennt man vielleicht sie vielleicht auch </a:t>
            </a:r>
          </a:p>
          <a:p>
            <a:pPr marL="0" indent="0">
              <a:buNone/>
            </a:pPr>
            <a:endParaRPr lang="de-DE" dirty="0"/>
          </a:p>
          <a:p>
            <a:pPr marL="0" indent="0">
              <a:buNone/>
            </a:pPr>
            <a:r>
              <a:rPr lang="de-DE" dirty="0"/>
              <a:t>a) </a:t>
            </a:r>
            <a:r>
              <a:rPr lang="de-DE" dirty="0" err="1"/>
              <a:t>Grauwild</a:t>
            </a:r>
            <a:endParaRPr lang="de-DE" dirty="0"/>
          </a:p>
          <a:p>
            <a:pPr marL="0" indent="0">
              <a:buNone/>
            </a:pPr>
            <a:r>
              <a:rPr lang="de-DE" dirty="0"/>
              <a:t>b) Schwarzwild</a:t>
            </a:r>
          </a:p>
          <a:p>
            <a:pPr marL="0" indent="0">
              <a:buNone/>
            </a:pPr>
            <a:r>
              <a:rPr lang="de-DE" dirty="0"/>
              <a:t>c) Großwild </a:t>
            </a:r>
          </a:p>
        </p:txBody>
      </p:sp>
      <p:pic>
        <p:nvPicPr>
          <p:cNvPr id="5" name="Grafik 4">
            <a:extLst>
              <a:ext uri="{FF2B5EF4-FFF2-40B4-BE49-F238E27FC236}">
                <a16:creationId xmlns:a16="http://schemas.microsoft.com/office/drawing/2014/main" id="{5630518A-E355-644E-99E4-9244B6F32459}"/>
              </a:ext>
            </a:extLst>
          </p:cNvPr>
          <p:cNvPicPr>
            <a:picLocks noChangeAspect="1"/>
          </p:cNvPicPr>
          <p:nvPr/>
        </p:nvPicPr>
        <p:blipFill>
          <a:blip r:embed="rId3"/>
          <a:stretch>
            <a:fillRect/>
          </a:stretch>
        </p:blipFill>
        <p:spPr>
          <a:xfrm>
            <a:off x="7932713" y="2823502"/>
            <a:ext cx="3421087" cy="2836999"/>
          </a:xfrm>
          <a:prstGeom prst="rect">
            <a:avLst/>
          </a:prstGeom>
        </p:spPr>
      </p:pic>
    </p:spTree>
    <p:extLst>
      <p:ext uri="{BB962C8B-B14F-4D97-AF65-F5344CB8AC3E}">
        <p14:creationId xmlns:p14="http://schemas.microsoft.com/office/powerpoint/2010/main" val="2235335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7D2526-212E-7B4B-AA2D-58AA0D5AF619}"/>
              </a:ext>
            </a:extLst>
          </p:cNvPr>
          <p:cNvSpPr>
            <a:spLocks noGrp="1"/>
          </p:cNvSpPr>
          <p:nvPr>
            <p:ph type="ctrTitle"/>
          </p:nvPr>
        </p:nvSpPr>
        <p:spPr/>
        <p:txBody>
          <a:bodyPr/>
          <a:lstStyle/>
          <a:p>
            <a:r>
              <a:rPr lang="de-DE" dirty="0"/>
              <a:t>Aufgaben</a:t>
            </a:r>
          </a:p>
        </p:txBody>
      </p:sp>
    </p:spTree>
    <p:extLst>
      <p:ext uri="{BB962C8B-B14F-4D97-AF65-F5344CB8AC3E}">
        <p14:creationId xmlns:p14="http://schemas.microsoft.com/office/powerpoint/2010/main" val="37887046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501E6C-3104-4C48-83A3-C116E4623BF2}"/>
              </a:ext>
            </a:extLst>
          </p:cNvPr>
          <p:cNvSpPr>
            <a:spLocks noGrp="1"/>
          </p:cNvSpPr>
          <p:nvPr>
            <p:ph type="title"/>
          </p:nvPr>
        </p:nvSpPr>
        <p:spPr/>
        <p:txBody>
          <a:bodyPr/>
          <a:lstStyle/>
          <a:p>
            <a:r>
              <a:rPr lang="de-DE" dirty="0"/>
              <a:t>				Aufgabe 1</a:t>
            </a:r>
          </a:p>
        </p:txBody>
      </p:sp>
      <p:sp>
        <p:nvSpPr>
          <p:cNvPr id="3" name="Inhaltsplatzhalter 2">
            <a:extLst>
              <a:ext uri="{FF2B5EF4-FFF2-40B4-BE49-F238E27FC236}">
                <a16:creationId xmlns:a16="http://schemas.microsoft.com/office/drawing/2014/main" id="{3102C430-4CE6-B445-B989-9DB15CBB4F3A}"/>
              </a:ext>
            </a:extLst>
          </p:cNvPr>
          <p:cNvSpPr>
            <a:spLocks noGrp="1"/>
          </p:cNvSpPr>
          <p:nvPr>
            <p:ph idx="1"/>
          </p:nvPr>
        </p:nvSpPr>
        <p:spPr>
          <a:xfrm>
            <a:off x="832338" y="1690688"/>
            <a:ext cx="10515600" cy="4351338"/>
          </a:xfrm>
        </p:spPr>
        <p:txBody>
          <a:bodyPr/>
          <a:lstStyle/>
          <a:p>
            <a:pPr marL="0" indent="0">
              <a:buNone/>
            </a:pPr>
            <a:r>
              <a:rPr lang="de-DE" dirty="0"/>
              <a:t>Hole so schnell es geht Sachen in folgenden Farben: blau, grün, rot, gelb (alle einzeln)</a:t>
            </a:r>
          </a:p>
          <a:p>
            <a:pPr marL="0" indent="0">
              <a:buNone/>
            </a:pPr>
            <a:endParaRPr lang="de-DE" dirty="0"/>
          </a:p>
          <a:p>
            <a:pPr marL="514350" indent="-514350">
              <a:buAutoNum type="arabicPeriod"/>
            </a:pPr>
            <a:r>
              <a:rPr lang="de-DE" dirty="0"/>
              <a:t>Kind = 3 Punkte </a:t>
            </a:r>
          </a:p>
          <a:p>
            <a:pPr marL="514350" indent="-514350">
              <a:buAutoNum type="arabicPeriod"/>
            </a:pPr>
            <a:r>
              <a:rPr lang="de-DE" dirty="0"/>
              <a:t>Kind = 2 Punkte </a:t>
            </a:r>
          </a:p>
          <a:p>
            <a:pPr marL="514350" indent="-514350">
              <a:buAutoNum type="arabicPeriod"/>
            </a:pPr>
            <a:r>
              <a:rPr lang="de-DE" dirty="0"/>
              <a:t>Kind = 1 Punkt </a:t>
            </a:r>
          </a:p>
        </p:txBody>
      </p:sp>
    </p:spTree>
    <p:extLst>
      <p:ext uri="{BB962C8B-B14F-4D97-AF65-F5344CB8AC3E}">
        <p14:creationId xmlns:p14="http://schemas.microsoft.com/office/powerpoint/2010/main" val="1709525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4C7E13-6E79-864A-937D-95E6F8B1D0CA}"/>
              </a:ext>
            </a:extLst>
          </p:cNvPr>
          <p:cNvSpPr>
            <a:spLocks noGrp="1"/>
          </p:cNvSpPr>
          <p:nvPr>
            <p:ph type="title"/>
          </p:nvPr>
        </p:nvSpPr>
        <p:spPr/>
        <p:txBody>
          <a:bodyPr/>
          <a:lstStyle/>
          <a:p>
            <a:r>
              <a:rPr lang="de-DE" dirty="0"/>
              <a:t>				Aufgabe 2</a:t>
            </a:r>
          </a:p>
        </p:txBody>
      </p:sp>
      <p:sp>
        <p:nvSpPr>
          <p:cNvPr id="3" name="Inhaltsplatzhalter 2">
            <a:extLst>
              <a:ext uri="{FF2B5EF4-FFF2-40B4-BE49-F238E27FC236}">
                <a16:creationId xmlns:a16="http://schemas.microsoft.com/office/drawing/2014/main" id="{7B80EB2B-91AE-2142-8A22-25D68E375ECF}"/>
              </a:ext>
            </a:extLst>
          </p:cNvPr>
          <p:cNvSpPr>
            <a:spLocks noGrp="1"/>
          </p:cNvSpPr>
          <p:nvPr>
            <p:ph idx="1"/>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r>
              <a:rPr lang="de-DE" dirty="0"/>
              <a:t>Deine </a:t>
            </a:r>
            <a:r>
              <a:rPr lang="de-DE" dirty="0" err="1"/>
              <a:t>Meutenführung</a:t>
            </a:r>
            <a:r>
              <a:rPr lang="de-DE" dirty="0"/>
              <a:t> macht jetzt pantomimisch ein paar Begriffe vor. Für jeden richtig erratenen Begriff bekommst du einen Punkt </a:t>
            </a:r>
          </a:p>
        </p:txBody>
      </p:sp>
    </p:spTree>
    <p:extLst>
      <p:ext uri="{BB962C8B-B14F-4D97-AF65-F5344CB8AC3E}">
        <p14:creationId xmlns:p14="http://schemas.microsoft.com/office/powerpoint/2010/main" val="4289047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0F922E-2F53-834B-9609-737CED826CFF}"/>
              </a:ext>
            </a:extLst>
          </p:cNvPr>
          <p:cNvSpPr>
            <a:spLocks noGrp="1"/>
          </p:cNvSpPr>
          <p:nvPr>
            <p:ph type="title"/>
          </p:nvPr>
        </p:nvSpPr>
        <p:spPr/>
        <p:txBody>
          <a:bodyPr/>
          <a:lstStyle/>
          <a:p>
            <a:r>
              <a:rPr lang="de-DE" dirty="0"/>
              <a:t>				Aufgabe 3</a:t>
            </a:r>
          </a:p>
        </p:txBody>
      </p:sp>
      <p:sp>
        <p:nvSpPr>
          <p:cNvPr id="3" name="Inhaltsplatzhalter 2">
            <a:extLst>
              <a:ext uri="{FF2B5EF4-FFF2-40B4-BE49-F238E27FC236}">
                <a16:creationId xmlns:a16="http://schemas.microsoft.com/office/drawing/2014/main" id="{EBDC04B1-9AD4-4C48-A7F3-623203B7D7EA}"/>
              </a:ext>
            </a:extLst>
          </p:cNvPr>
          <p:cNvSpPr>
            <a:spLocks noGrp="1"/>
          </p:cNvSpPr>
          <p:nvPr>
            <p:ph idx="1"/>
          </p:nvPr>
        </p:nvSpPr>
        <p:spPr/>
        <p:txBody>
          <a:bodyPr/>
          <a:lstStyle/>
          <a:p>
            <a:pPr marL="0" indent="0">
              <a:buNone/>
            </a:pPr>
            <a:r>
              <a:rPr lang="de-DE" dirty="0" err="1"/>
              <a:t>Bastel</a:t>
            </a:r>
            <a:r>
              <a:rPr lang="de-DE" dirty="0"/>
              <a:t> aus einem DIN A4 Papier oder einer Zeitung einen Hut und setze ihn auf. Wer am Schnellsten fertig ist bekommt mehr Punkte </a:t>
            </a:r>
          </a:p>
          <a:p>
            <a:pPr marL="0" indent="0">
              <a:buNone/>
            </a:pPr>
            <a:endParaRPr lang="de-DE" dirty="0"/>
          </a:p>
          <a:p>
            <a:pPr marL="514350" indent="-514350">
              <a:buAutoNum type="arabicPeriod"/>
            </a:pPr>
            <a:r>
              <a:rPr lang="de-DE" dirty="0"/>
              <a:t>Kind = 3 Punkte</a:t>
            </a:r>
          </a:p>
          <a:p>
            <a:pPr marL="514350" indent="-514350">
              <a:buAutoNum type="arabicPeriod"/>
            </a:pPr>
            <a:r>
              <a:rPr lang="de-DE" dirty="0"/>
              <a:t>Kind = 2 Punkte </a:t>
            </a:r>
          </a:p>
          <a:p>
            <a:pPr marL="514350" indent="-514350">
              <a:buAutoNum type="arabicPeriod"/>
            </a:pPr>
            <a:r>
              <a:rPr lang="de-DE" dirty="0"/>
              <a:t>Kind = 1 Punkt</a:t>
            </a:r>
          </a:p>
          <a:p>
            <a:pPr marL="0" indent="0">
              <a:buNone/>
            </a:pPr>
            <a:endParaRPr lang="de-DE" dirty="0"/>
          </a:p>
        </p:txBody>
      </p:sp>
      <p:pic>
        <p:nvPicPr>
          <p:cNvPr id="5" name="Grafik 4" descr="Ein Bild, das Zelt enthält.&#10;&#10;Automatisch generierte Beschreibung">
            <a:extLst>
              <a:ext uri="{FF2B5EF4-FFF2-40B4-BE49-F238E27FC236}">
                <a16:creationId xmlns:a16="http://schemas.microsoft.com/office/drawing/2014/main" id="{B2E12714-1AED-2E47-B3D4-53581E74C395}"/>
              </a:ext>
            </a:extLst>
          </p:cNvPr>
          <p:cNvPicPr>
            <a:picLocks noChangeAspect="1"/>
          </p:cNvPicPr>
          <p:nvPr/>
        </p:nvPicPr>
        <p:blipFill>
          <a:blip r:embed="rId2"/>
          <a:stretch>
            <a:fillRect/>
          </a:stretch>
        </p:blipFill>
        <p:spPr>
          <a:xfrm>
            <a:off x="6987540" y="2923736"/>
            <a:ext cx="4366260" cy="2445106"/>
          </a:xfrm>
          <a:prstGeom prst="rect">
            <a:avLst/>
          </a:prstGeom>
        </p:spPr>
      </p:pic>
    </p:spTree>
    <p:extLst>
      <p:ext uri="{BB962C8B-B14F-4D97-AF65-F5344CB8AC3E}">
        <p14:creationId xmlns:p14="http://schemas.microsoft.com/office/powerpoint/2010/main" val="1156469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42A89A-76C0-E644-867E-B76A84908B3B}"/>
              </a:ext>
            </a:extLst>
          </p:cNvPr>
          <p:cNvSpPr>
            <a:spLocks noGrp="1"/>
          </p:cNvSpPr>
          <p:nvPr>
            <p:ph type="title"/>
          </p:nvPr>
        </p:nvSpPr>
        <p:spPr/>
        <p:txBody>
          <a:bodyPr/>
          <a:lstStyle/>
          <a:p>
            <a:r>
              <a:rPr lang="de-DE" dirty="0"/>
              <a:t>				Frage 1 </a:t>
            </a:r>
          </a:p>
        </p:txBody>
      </p:sp>
      <p:sp>
        <p:nvSpPr>
          <p:cNvPr id="3" name="Inhaltsplatzhalter 2">
            <a:extLst>
              <a:ext uri="{FF2B5EF4-FFF2-40B4-BE49-F238E27FC236}">
                <a16:creationId xmlns:a16="http://schemas.microsoft.com/office/drawing/2014/main" id="{7CA1C870-A8AA-4443-A3A2-11715F301AFF}"/>
              </a:ext>
            </a:extLst>
          </p:cNvPr>
          <p:cNvSpPr>
            <a:spLocks noGrp="1"/>
          </p:cNvSpPr>
          <p:nvPr>
            <p:ph idx="1"/>
          </p:nvPr>
        </p:nvSpPr>
        <p:spPr/>
        <p:txBody>
          <a:bodyPr/>
          <a:lstStyle/>
          <a:p>
            <a:pPr marL="0" indent="0">
              <a:buNone/>
            </a:pPr>
            <a:r>
              <a:rPr lang="de-DE" dirty="0"/>
              <a:t>Wie heißen die </a:t>
            </a:r>
            <a:r>
              <a:rPr lang="de-DE" b="1" dirty="0"/>
              <a:t>großen schwarzen Zelte</a:t>
            </a:r>
            <a:r>
              <a:rPr lang="de-DE" dirty="0"/>
              <a:t>, in denen die </a:t>
            </a:r>
            <a:r>
              <a:rPr lang="de-DE" dirty="0" err="1"/>
              <a:t>Singerunden</a:t>
            </a:r>
            <a:r>
              <a:rPr lang="de-DE" dirty="0"/>
              <a:t> stattfinden und in denen die Meute oft schläft?</a:t>
            </a:r>
          </a:p>
          <a:p>
            <a:pPr marL="0" indent="0">
              <a:buNone/>
            </a:pPr>
            <a:endParaRPr lang="de-DE" dirty="0"/>
          </a:p>
          <a:p>
            <a:pPr marL="0" indent="0">
              <a:buNone/>
            </a:pPr>
            <a:r>
              <a:rPr lang="de-DE" dirty="0"/>
              <a:t>a) </a:t>
            </a:r>
            <a:r>
              <a:rPr lang="de-DE" dirty="0" err="1"/>
              <a:t>Kothe</a:t>
            </a:r>
            <a:endParaRPr lang="de-DE" dirty="0"/>
          </a:p>
          <a:p>
            <a:pPr marL="0" indent="0">
              <a:buNone/>
            </a:pPr>
            <a:r>
              <a:rPr lang="de-DE" dirty="0"/>
              <a:t>b) Jurte</a:t>
            </a:r>
          </a:p>
          <a:p>
            <a:pPr marL="0" indent="0">
              <a:buNone/>
            </a:pPr>
            <a:r>
              <a:rPr lang="de-DE" dirty="0"/>
              <a:t>c) Alex</a:t>
            </a:r>
          </a:p>
        </p:txBody>
      </p:sp>
      <p:pic>
        <p:nvPicPr>
          <p:cNvPr id="5" name="Grafik 4" descr="Ein Bild, das Gras, draußen, Objekt, Zelt enthält.&#10;&#10;Automatisch generierte Beschreibung">
            <a:extLst>
              <a:ext uri="{FF2B5EF4-FFF2-40B4-BE49-F238E27FC236}">
                <a16:creationId xmlns:a16="http://schemas.microsoft.com/office/drawing/2014/main" id="{A8272279-634E-AC46-96E3-36038558FD0E}"/>
              </a:ext>
            </a:extLst>
          </p:cNvPr>
          <p:cNvPicPr>
            <a:picLocks noChangeAspect="1"/>
          </p:cNvPicPr>
          <p:nvPr/>
        </p:nvPicPr>
        <p:blipFill>
          <a:blip r:embed="rId3"/>
          <a:stretch>
            <a:fillRect/>
          </a:stretch>
        </p:blipFill>
        <p:spPr>
          <a:xfrm>
            <a:off x="8004517" y="2316647"/>
            <a:ext cx="3349283" cy="2224706"/>
          </a:xfrm>
          <a:prstGeom prst="rect">
            <a:avLst/>
          </a:prstGeom>
        </p:spPr>
      </p:pic>
    </p:spTree>
    <p:extLst>
      <p:ext uri="{BB962C8B-B14F-4D97-AF65-F5344CB8AC3E}">
        <p14:creationId xmlns:p14="http://schemas.microsoft.com/office/powerpoint/2010/main" val="23217773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D28656-1027-A646-8571-D2DFE4493718}"/>
              </a:ext>
            </a:extLst>
          </p:cNvPr>
          <p:cNvSpPr>
            <a:spLocks noGrp="1"/>
          </p:cNvSpPr>
          <p:nvPr>
            <p:ph type="ctrTitle"/>
          </p:nvPr>
        </p:nvSpPr>
        <p:spPr>
          <a:xfrm>
            <a:off x="1524000" y="1733136"/>
            <a:ext cx="9144000" cy="2387600"/>
          </a:xfrm>
        </p:spPr>
        <p:txBody>
          <a:bodyPr/>
          <a:lstStyle/>
          <a:p>
            <a:r>
              <a:rPr lang="de-DE" dirty="0"/>
              <a:t>Herzlichen Glückwunsch, ihr habt das toll gemacht!</a:t>
            </a:r>
          </a:p>
        </p:txBody>
      </p:sp>
    </p:spTree>
    <p:extLst>
      <p:ext uri="{BB962C8B-B14F-4D97-AF65-F5344CB8AC3E}">
        <p14:creationId xmlns:p14="http://schemas.microsoft.com/office/powerpoint/2010/main" val="2628876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5C9DE-4F51-8F4D-B310-3BDA059BBF59}"/>
              </a:ext>
            </a:extLst>
          </p:cNvPr>
          <p:cNvSpPr>
            <a:spLocks noGrp="1"/>
          </p:cNvSpPr>
          <p:nvPr>
            <p:ph type="title"/>
          </p:nvPr>
        </p:nvSpPr>
        <p:spPr/>
        <p:txBody>
          <a:bodyPr/>
          <a:lstStyle/>
          <a:p>
            <a:r>
              <a:rPr lang="de-DE" dirty="0"/>
              <a:t>				Frage 2 </a:t>
            </a:r>
          </a:p>
        </p:txBody>
      </p:sp>
      <p:sp>
        <p:nvSpPr>
          <p:cNvPr id="3" name="Inhaltsplatzhalter 2">
            <a:extLst>
              <a:ext uri="{FF2B5EF4-FFF2-40B4-BE49-F238E27FC236}">
                <a16:creationId xmlns:a16="http://schemas.microsoft.com/office/drawing/2014/main" id="{E28615C0-15E6-234D-B082-7E2EB7FC1452}"/>
              </a:ext>
            </a:extLst>
          </p:cNvPr>
          <p:cNvSpPr>
            <a:spLocks noGrp="1"/>
          </p:cNvSpPr>
          <p:nvPr>
            <p:ph idx="1"/>
          </p:nvPr>
        </p:nvSpPr>
        <p:spPr/>
        <p:txBody>
          <a:bodyPr/>
          <a:lstStyle/>
          <a:p>
            <a:pPr marL="0" indent="0">
              <a:buNone/>
            </a:pPr>
            <a:r>
              <a:rPr lang="de-DE" dirty="0"/>
              <a:t>Wie nennt man das Geschirr, aus dem wir essen?</a:t>
            </a:r>
          </a:p>
          <a:p>
            <a:pPr marL="0" indent="0">
              <a:buNone/>
            </a:pPr>
            <a:endParaRPr lang="de-DE" dirty="0"/>
          </a:p>
          <a:p>
            <a:pPr marL="0" indent="0">
              <a:buNone/>
            </a:pPr>
            <a:r>
              <a:rPr lang="de-DE" dirty="0"/>
              <a:t>a) </a:t>
            </a:r>
            <a:r>
              <a:rPr lang="de-DE" dirty="0" err="1"/>
              <a:t>Koschi</a:t>
            </a:r>
            <a:endParaRPr lang="de-DE" dirty="0"/>
          </a:p>
          <a:p>
            <a:pPr marL="0" indent="0">
              <a:buNone/>
            </a:pPr>
            <a:r>
              <a:rPr lang="de-DE" dirty="0"/>
              <a:t>b) </a:t>
            </a:r>
            <a:r>
              <a:rPr lang="de-DE" dirty="0" err="1"/>
              <a:t>Yummi</a:t>
            </a:r>
            <a:endParaRPr lang="de-DE" dirty="0"/>
          </a:p>
          <a:p>
            <a:pPr marL="0" indent="0">
              <a:buNone/>
            </a:pPr>
            <a:r>
              <a:rPr lang="de-DE" dirty="0"/>
              <a:t>c) </a:t>
            </a:r>
            <a:r>
              <a:rPr lang="de-DE" dirty="0" err="1"/>
              <a:t>Tragi</a:t>
            </a:r>
            <a:r>
              <a:rPr lang="de-DE" dirty="0"/>
              <a:t> </a:t>
            </a:r>
          </a:p>
        </p:txBody>
      </p:sp>
      <p:pic>
        <p:nvPicPr>
          <p:cNvPr id="5" name="Grafik 4" descr="Ein Bild, das sitzend, Front, Tisch, Pfanne enthält.&#10;&#10;Automatisch generierte Beschreibung">
            <a:extLst>
              <a:ext uri="{FF2B5EF4-FFF2-40B4-BE49-F238E27FC236}">
                <a16:creationId xmlns:a16="http://schemas.microsoft.com/office/drawing/2014/main" id="{9E54F299-3496-F548-ABD8-53C43BA1C830}"/>
              </a:ext>
            </a:extLst>
          </p:cNvPr>
          <p:cNvPicPr>
            <a:picLocks noChangeAspect="1"/>
          </p:cNvPicPr>
          <p:nvPr/>
        </p:nvPicPr>
        <p:blipFill>
          <a:blip r:embed="rId3"/>
          <a:stretch>
            <a:fillRect/>
          </a:stretch>
        </p:blipFill>
        <p:spPr>
          <a:xfrm>
            <a:off x="8886190" y="1690688"/>
            <a:ext cx="2467610" cy="2955709"/>
          </a:xfrm>
          <a:prstGeom prst="rect">
            <a:avLst/>
          </a:prstGeom>
        </p:spPr>
      </p:pic>
    </p:spTree>
    <p:extLst>
      <p:ext uri="{BB962C8B-B14F-4D97-AF65-F5344CB8AC3E}">
        <p14:creationId xmlns:p14="http://schemas.microsoft.com/office/powerpoint/2010/main" val="222582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06198A-26DA-184F-8A42-9176E2A58097}"/>
              </a:ext>
            </a:extLst>
          </p:cNvPr>
          <p:cNvSpPr>
            <a:spLocks noGrp="1"/>
          </p:cNvSpPr>
          <p:nvPr>
            <p:ph type="title"/>
          </p:nvPr>
        </p:nvSpPr>
        <p:spPr/>
        <p:txBody>
          <a:bodyPr/>
          <a:lstStyle/>
          <a:p>
            <a:r>
              <a:rPr lang="de-DE" dirty="0"/>
              <a:t>				Frage 3</a:t>
            </a:r>
          </a:p>
        </p:txBody>
      </p:sp>
      <p:sp>
        <p:nvSpPr>
          <p:cNvPr id="3" name="Inhaltsplatzhalter 2">
            <a:extLst>
              <a:ext uri="{FF2B5EF4-FFF2-40B4-BE49-F238E27FC236}">
                <a16:creationId xmlns:a16="http://schemas.microsoft.com/office/drawing/2014/main" id="{1B4B2687-E6A5-2A44-97E6-A24578F4086D}"/>
              </a:ext>
            </a:extLst>
          </p:cNvPr>
          <p:cNvSpPr>
            <a:spLocks noGrp="1"/>
          </p:cNvSpPr>
          <p:nvPr>
            <p:ph idx="1"/>
          </p:nvPr>
        </p:nvSpPr>
        <p:spPr/>
        <p:txBody>
          <a:bodyPr/>
          <a:lstStyle/>
          <a:p>
            <a:pPr marL="0" indent="0">
              <a:buNone/>
            </a:pPr>
            <a:r>
              <a:rPr lang="de-DE" dirty="0"/>
              <a:t>	Was gehört </a:t>
            </a:r>
            <a:r>
              <a:rPr lang="de-DE" b="1" dirty="0"/>
              <a:t>nicht</a:t>
            </a:r>
            <a:r>
              <a:rPr lang="de-DE" dirty="0"/>
              <a:t> zum </a:t>
            </a:r>
            <a:r>
              <a:rPr lang="de-DE" dirty="0" err="1"/>
              <a:t>Wölflingsversprechen</a:t>
            </a:r>
            <a:r>
              <a:rPr lang="de-DE" dirty="0"/>
              <a:t>?</a:t>
            </a:r>
          </a:p>
          <a:p>
            <a:pPr marL="0" indent="0">
              <a:buNone/>
            </a:pPr>
            <a:r>
              <a:rPr lang="de-DE" dirty="0"/>
              <a:t>„Ich will ein guter Wolf sein und die Regeln achten, die Regeln lauten:</a:t>
            </a:r>
          </a:p>
          <a:p>
            <a:pPr marL="0" indent="0">
              <a:buNone/>
            </a:pPr>
            <a:endParaRPr lang="de-DE" dirty="0"/>
          </a:p>
          <a:p>
            <a:pPr marL="0" indent="0">
              <a:buNone/>
            </a:pPr>
            <a:endParaRPr lang="de-DE" dirty="0"/>
          </a:p>
          <a:p>
            <a:pPr marL="0" indent="0">
              <a:buNone/>
            </a:pPr>
            <a:r>
              <a:rPr lang="de-DE" dirty="0"/>
              <a:t>a) Ein Wölfling achtet auf Ordnung “ </a:t>
            </a:r>
          </a:p>
          <a:p>
            <a:pPr marL="0" indent="0">
              <a:buNone/>
            </a:pPr>
            <a:r>
              <a:rPr lang="de-DE" dirty="0"/>
              <a:t>b) Ein Wölfling hilft wo er kann“</a:t>
            </a:r>
          </a:p>
          <a:p>
            <a:pPr marL="0" indent="0">
              <a:buNone/>
            </a:pPr>
            <a:r>
              <a:rPr lang="de-DE" dirty="0"/>
              <a:t>c) Ein Wölfling nimmt Rücksicht auf andere“</a:t>
            </a:r>
          </a:p>
        </p:txBody>
      </p:sp>
    </p:spTree>
    <p:extLst>
      <p:ext uri="{BB962C8B-B14F-4D97-AF65-F5344CB8AC3E}">
        <p14:creationId xmlns:p14="http://schemas.microsoft.com/office/powerpoint/2010/main" val="470930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BFC88F-E9F1-3947-A208-76F64F3F8339}"/>
              </a:ext>
            </a:extLst>
          </p:cNvPr>
          <p:cNvSpPr>
            <a:spLocks noGrp="1"/>
          </p:cNvSpPr>
          <p:nvPr>
            <p:ph type="title"/>
          </p:nvPr>
        </p:nvSpPr>
        <p:spPr/>
        <p:txBody>
          <a:bodyPr/>
          <a:lstStyle/>
          <a:p>
            <a:r>
              <a:rPr lang="de-DE" dirty="0"/>
              <a:t>				Frage 4*</a:t>
            </a:r>
          </a:p>
        </p:txBody>
      </p:sp>
      <p:sp>
        <p:nvSpPr>
          <p:cNvPr id="3" name="Inhaltsplatzhalter 2">
            <a:extLst>
              <a:ext uri="{FF2B5EF4-FFF2-40B4-BE49-F238E27FC236}">
                <a16:creationId xmlns:a16="http://schemas.microsoft.com/office/drawing/2014/main" id="{3F48B84F-B68B-B749-8670-6153182694DA}"/>
              </a:ext>
            </a:extLst>
          </p:cNvPr>
          <p:cNvSpPr>
            <a:spLocks noGrp="1"/>
          </p:cNvSpPr>
          <p:nvPr>
            <p:ph idx="1"/>
          </p:nvPr>
        </p:nvSpPr>
        <p:spPr/>
        <p:txBody>
          <a:bodyPr/>
          <a:lstStyle/>
          <a:p>
            <a:pPr marL="0" indent="0">
              <a:buNone/>
            </a:pPr>
            <a:r>
              <a:rPr lang="de-DE" dirty="0"/>
              <a:t>	Wie lange gibt es die Pfadfinder schon?</a:t>
            </a:r>
          </a:p>
          <a:p>
            <a:pPr marL="0" indent="0">
              <a:buNone/>
            </a:pPr>
            <a:endParaRPr lang="de-DE" dirty="0"/>
          </a:p>
          <a:p>
            <a:pPr marL="514350" indent="-514350">
              <a:buAutoNum type="alphaLcParenR"/>
            </a:pPr>
            <a:r>
              <a:rPr lang="de-DE" dirty="0"/>
              <a:t>251 Jahre </a:t>
            </a:r>
          </a:p>
          <a:p>
            <a:pPr marL="514350" indent="-514350">
              <a:buAutoNum type="alphaLcParenR"/>
            </a:pPr>
            <a:r>
              <a:rPr lang="de-DE" dirty="0"/>
              <a:t>24 Jahre</a:t>
            </a:r>
          </a:p>
          <a:p>
            <a:pPr marL="514350" indent="-514350">
              <a:buAutoNum type="alphaLcParenR"/>
            </a:pPr>
            <a:r>
              <a:rPr lang="de-DE" dirty="0"/>
              <a:t>113</a:t>
            </a:r>
          </a:p>
        </p:txBody>
      </p:sp>
    </p:spTree>
    <p:extLst>
      <p:ext uri="{BB962C8B-B14F-4D97-AF65-F5344CB8AC3E}">
        <p14:creationId xmlns:p14="http://schemas.microsoft.com/office/powerpoint/2010/main" val="3105661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5A18CB-EE4F-CD41-A719-4B4D6B29ECB2}"/>
              </a:ext>
            </a:extLst>
          </p:cNvPr>
          <p:cNvSpPr>
            <a:spLocks noGrp="1"/>
          </p:cNvSpPr>
          <p:nvPr>
            <p:ph type="title"/>
          </p:nvPr>
        </p:nvSpPr>
        <p:spPr/>
        <p:txBody>
          <a:bodyPr/>
          <a:lstStyle/>
          <a:p>
            <a:r>
              <a:rPr lang="de-DE" dirty="0"/>
              <a:t>				Frage 5*</a:t>
            </a:r>
          </a:p>
        </p:txBody>
      </p:sp>
      <p:sp>
        <p:nvSpPr>
          <p:cNvPr id="3" name="Inhaltsplatzhalter 2">
            <a:extLst>
              <a:ext uri="{FF2B5EF4-FFF2-40B4-BE49-F238E27FC236}">
                <a16:creationId xmlns:a16="http://schemas.microsoft.com/office/drawing/2014/main" id="{CF64BED9-D7A7-2B42-AF9B-E89DDDADED37}"/>
              </a:ext>
            </a:extLst>
          </p:cNvPr>
          <p:cNvSpPr>
            <a:spLocks noGrp="1"/>
          </p:cNvSpPr>
          <p:nvPr>
            <p:ph idx="1"/>
          </p:nvPr>
        </p:nvSpPr>
        <p:spPr/>
        <p:txBody>
          <a:bodyPr/>
          <a:lstStyle/>
          <a:p>
            <a:pPr marL="0" indent="0">
              <a:buNone/>
            </a:pPr>
            <a:r>
              <a:rPr lang="de-DE" dirty="0"/>
              <a:t>Zu welchem Bund gehört unser Stamm?</a:t>
            </a:r>
          </a:p>
          <a:p>
            <a:pPr marL="0" indent="0">
              <a:buNone/>
            </a:pPr>
            <a:endParaRPr lang="de-DE" dirty="0"/>
          </a:p>
          <a:p>
            <a:pPr marL="0" indent="0">
              <a:buNone/>
            </a:pPr>
            <a:r>
              <a:rPr lang="de-DE" dirty="0"/>
              <a:t>a) BDP</a:t>
            </a:r>
          </a:p>
          <a:p>
            <a:pPr marL="0" indent="0">
              <a:buNone/>
            </a:pPr>
            <a:r>
              <a:rPr lang="de-DE" dirty="0"/>
              <a:t>b) VCP</a:t>
            </a:r>
          </a:p>
          <a:p>
            <a:pPr marL="0" indent="0">
              <a:buNone/>
            </a:pPr>
            <a:r>
              <a:rPr lang="de-DE" dirty="0"/>
              <a:t>c) </a:t>
            </a:r>
            <a:r>
              <a:rPr lang="de-DE" dirty="0" err="1"/>
              <a:t>BdP</a:t>
            </a:r>
            <a:endParaRPr lang="de-DE" dirty="0"/>
          </a:p>
        </p:txBody>
      </p:sp>
    </p:spTree>
    <p:extLst>
      <p:ext uri="{BB962C8B-B14F-4D97-AF65-F5344CB8AC3E}">
        <p14:creationId xmlns:p14="http://schemas.microsoft.com/office/powerpoint/2010/main" val="2779011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08D0D9-3F62-9B4F-849B-DBBF606215E9}"/>
              </a:ext>
            </a:extLst>
          </p:cNvPr>
          <p:cNvSpPr>
            <a:spLocks noGrp="1"/>
          </p:cNvSpPr>
          <p:nvPr>
            <p:ph type="title"/>
          </p:nvPr>
        </p:nvSpPr>
        <p:spPr/>
        <p:txBody>
          <a:bodyPr/>
          <a:lstStyle/>
          <a:p>
            <a:r>
              <a:rPr lang="de-DE" dirty="0"/>
              <a:t>				Frage 6*</a:t>
            </a:r>
          </a:p>
        </p:txBody>
      </p:sp>
      <p:sp>
        <p:nvSpPr>
          <p:cNvPr id="3" name="Inhaltsplatzhalter 2">
            <a:extLst>
              <a:ext uri="{FF2B5EF4-FFF2-40B4-BE49-F238E27FC236}">
                <a16:creationId xmlns:a16="http://schemas.microsoft.com/office/drawing/2014/main" id="{119349B0-0CEA-904A-B1B1-D0316A74FFCA}"/>
              </a:ext>
            </a:extLst>
          </p:cNvPr>
          <p:cNvSpPr>
            <a:spLocks noGrp="1"/>
          </p:cNvSpPr>
          <p:nvPr>
            <p:ph idx="1"/>
          </p:nvPr>
        </p:nvSpPr>
        <p:spPr/>
        <p:txBody>
          <a:bodyPr/>
          <a:lstStyle/>
          <a:p>
            <a:pPr marL="0" indent="0">
              <a:buNone/>
            </a:pPr>
            <a:r>
              <a:rPr lang="de-DE" dirty="0"/>
              <a:t>	Wie hieß der Gründer der Pfadfinderbewegung?</a:t>
            </a:r>
          </a:p>
          <a:p>
            <a:pPr marL="0" indent="0">
              <a:buNone/>
            </a:pPr>
            <a:endParaRPr lang="de-DE" dirty="0"/>
          </a:p>
          <a:p>
            <a:pPr marL="514350" indent="-514350">
              <a:buAutoNum type="alphaLcParenR"/>
            </a:pPr>
            <a:r>
              <a:rPr lang="de-DE" dirty="0"/>
              <a:t>Robert Baden-Powell</a:t>
            </a:r>
          </a:p>
          <a:p>
            <a:pPr marL="514350" indent="-514350">
              <a:buAutoNum type="alphaLcParenR"/>
            </a:pPr>
            <a:r>
              <a:rPr lang="de-DE" dirty="0"/>
              <a:t>Robert </a:t>
            </a:r>
            <a:r>
              <a:rPr lang="de-DE" dirty="0" err="1"/>
              <a:t>Paden</a:t>
            </a:r>
            <a:r>
              <a:rPr lang="de-DE" dirty="0"/>
              <a:t>-Bowell</a:t>
            </a:r>
          </a:p>
          <a:p>
            <a:pPr marL="514350" indent="-514350">
              <a:buAutoNum type="alphaLcParenR"/>
            </a:pPr>
            <a:r>
              <a:rPr lang="de-DE" dirty="0"/>
              <a:t>Das ist nicht bekannt/ das weiß keiner</a:t>
            </a:r>
          </a:p>
        </p:txBody>
      </p:sp>
    </p:spTree>
    <p:extLst>
      <p:ext uri="{BB962C8B-B14F-4D97-AF65-F5344CB8AC3E}">
        <p14:creationId xmlns:p14="http://schemas.microsoft.com/office/powerpoint/2010/main" val="350559779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1291</Words>
  <Application>Microsoft Macintosh PowerPoint</Application>
  <PresentationFormat>Breitbild</PresentationFormat>
  <Paragraphs>277</Paragraphs>
  <Slides>40</Slides>
  <Notes>32</Notes>
  <HiddenSlides>0</HiddenSlides>
  <MMClips>1</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40</vt:i4>
      </vt:variant>
    </vt:vector>
  </HeadingPairs>
  <TitlesOfParts>
    <vt:vector size="45" baseType="lpstr">
      <vt:lpstr>Arial</vt:lpstr>
      <vt:lpstr>Calibri</vt:lpstr>
      <vt:lpstr>Calibri Light</vt:lpstr>
      <vt:lpstr>Wingdings</vt:lpstr>
      <vt:lpstr>Office</vt:lpstr>
      <vt:lpstr>Hessens next Top Wölfling</vt:lpstr>
      <vt:lpstr>Die Kategorien </vt:lpstr>
      <vt:lpstr>  Pfadfinderwissen</vt:lpstr>
      <vt:lpstr>    Frage 1 </vt:lpstr>
      <vt:lpstr>    Frage 2 </vt:lpstr>
      <vt:lpstr>    Frage 3</vt:lpstr>
      <vt:lpstr>    Frage 4*</vt:lpstr>
      <vt:lpstr>    Frage 5*</vt:lpstr>
      <vt:lpstr>    Frage 6*</vt:lpstr>
      <vt:lpstr>Allgemeinwissen</vt:lpstr>
      <vt:lpstr>    Frage 1</vt:lpstr>
      <vt:lpstr>    Frage 2</vt:lpstr>
      <vt:lpstr>    Frage 3</vt:lpstr>
      <vt:lpstr>    Frage 4</vt:lpstr>
      <vt:lpstr>    Frage 5 </vt:lpstr>
      <vt:lpstr>Liedkunde</vt:lpstr>
      <vt:lpstr>    Frage 1</vt:lpstr>
      <vt:lpstr>    Frage 2</vt:lpstr>
      <vt:lpstr>    Frage 3</vt:lpstr>
      <vt:lpstr>    Frage 4</vt:lpstr>
      <vt:lpstr>Frage 5 </vt:lpstr>
      <vt:lpstr>Dschungelbuchwissen</vt:lpstr>
      <vt:lpstr>    Frage 1</vt:lpstr>
      <vt:lpstr>    Frage 2 </vt:lpstr>
      <vt:lpstr>    Frage 3</vt:lpstr>
      <vt:lpstr>    Frage 4</vt:lpstr>
      <vt:lpstr>Frage 5</vt:lpstr>
      <vt:lpstr>Tierfragen </vt:lpstr>
      <vt:lpstr>    Frage 1</vt:lpstr>
      <vt:lpstr>    Frage 2</vt:lpstr>
      <vt:lpstr>    Frage 3</vt:lpstr>
      <vt:lpstr>    Frage 4</vt:lpstr>
      <vt:lpstr>    Frage 5 </vt:lpstr>
      <vt:lpstr>    Frage 6* </vt:lpstr>
      <vt:lpstr>    Frage 7*</vt:lpstr>
      <vt:lpstr>Aufgaben</vt:lpstr>
      <vt:lpstr>    Aufgabe 1</vt:lpstr>
      <vt:lpstr>    Aufgabe 2</vt:lpstr>
      <vt:lpstr>    Aufgabe 3</vt:lpstr>
      <vt:lpstr>Herzlichen Glückwunsch, ihr habt das toll gemacht!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Hessens next Top Wölfling</dc:title>
  <dc:creator>s387124</dc:creator>
  <cp:lastModifiedBy>s387124</cp:lastModifiedBy>
  <cp:revision>17</cp:revision>
  <dcterms:created xsi:type="dcterms:W3CDTF">2020-12-03T12:04:00Z</dcterms:created>
  <dcterms:modified xsi:type="dcterms:W3CDTF">2020-12-05T14:22:34Z</dcterms:modified>
</cp:coreProperties>
</file>