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53B"/>
    <a:srgbClr val="FFCB04"/>
    <a:srgbClr val="1D4899"/>
    <a:srgbClr val="D300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21"/>
    <p:restoredTop sz="94529"/>
  </p:normalViewPr>
  <p:slideViewPr>
    <p:cSldViewPr snapToGrid="0" snapToObjects="1">
      <p:cViewPr varScale="1">
        <p:scale>
          <a:sx n="86" d="100"/>
          <a:sy n="86" d="100"/>
        </p:scale>
        <p:origin x="151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456A72-8909-0743-9503-AB33788EC472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3D8BB3-9264-7447-A184-E8FC83CE9F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3340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3D8BB3-9264-7447-A184-E8FC83CE9FE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0042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65A25-7B8A-E849-934B-8D9AAA51A19D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49F2-0602-4B4F-977A-3AAB3A13426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2913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65A25-7B8A-E849-934B-8D9AAA51A19D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49F2-0602-4B4F-977A-3AAB3A13426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495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65A25-7B8A-E849-934B-8D9AAA51A19D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49F2-0602-4B4F-977A-3AAB3A13426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5563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65A25-7B8A-E849-934B-8D9AAA51A19D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49F2-0602-4B4F-977A-3AAB3A13426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8712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65A25-7B8A-E849-934B-8D9AAA51A19D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49F2-0602-4B4F-977A-3AAB3A13426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2257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65A25-7B8A-E849-934B-8D9AAA51A19D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49F2-0602-4B4F-977A-3AAB3A13426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0091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65A25-7B8A-E849-934B-8D9AAA51A19D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49F2-0602-4B4F-977A-3AAB3A13426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9018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65A25-7B8A-E849-934B-8D9AAA51A19D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49F2-0602-4B4F-977A-3AAB3A13426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4969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65A25-7B8A-E849-934B-8D9AAA51A19D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49F2-0602-4B4F-977A-3AAB3A13426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2592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65A25-7B8A-E849-934B-8D9AAA51A19D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49F2-0602-4B4F-977A-3AAB3A13426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2721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65A25-7B8A-E849-934B-8D9AAA51A19D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649F2-0602-4B4F-977A-3AAB3A13426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1590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65A25-7B8A-E849-934B-8D9AAA51A19D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649F2-0602-4B4F-977A-3AAB3A13426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705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ab@hessen.pfadfinden.d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48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>
            <a:extLst>
              <a:ext uri="{FF2B5EF4-FFF2-40B4-BE49-F238E27FC236}">
                <a16:creationId xmlns:a16="http://schemas.microsoft.com/office/drawing/2014/main" id="{6CA81C37-CD3E-E448-A07F-3B6E2C26B578}"/>
              </a:ext>
            </a:extLst>
          </p:cNvPr>
          <p:cNvSpPr/>
          <p:nvPr/>
        </p:nvSpPr>
        <p:spPr>
          <a:xfrm>
            <a:off x="259639" y="239780"/>
            <a:ext cx="5407742" cy="65947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menhausen" panose="02000503000000000000" pitchFamily="2" charset="77"/>
                <a:ea typeface="+mn-ea"/>
                <a:cs typeface="+mn-cs"/>
              </a:rPr>
              <a:t>Thema: </a:t>
            </a:r>
            <a:r>
              <a:rPr lang="de-DE" sz="1800" dirty="0">
                <a:solidFill>
                  <a:prstClr val="black"/>
                </a:solidFill>
                <a:latin typeface="Aleo Light" panose="020F0302020204030203" pitchFamily="34" charset="77"/>
              </a:rPr>
              <a:t>Staffel-Schnitzeljagd: Auf Los geht´s Los!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Immenhausen" panose="02000503000000000000" pitchFamily="2" charset="77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1CDFCF7-51C6-004C-AD47-CD057374537E}"/>
              </a:ext>
            </a:extLst>
          </p:cNvPr>
          <p:cNvSpPr txBox="1"/>
          <p:nvPr/>
        </p:nvSpPr>
        <p:spPr>
          <a:xfrm>
            <a:off x="8027007" y="193089"/>
            <a:ext cx="15392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menhausen" panose="02000503000000000000" pitchFamily="2" charset="77"/>
                <a:ea typeface="+mn-ea"/>
                <a:cs typeface="+mn-cs"/>
              </a:rPr>
              <a:t>Pfaditäne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Immenhausen" panose="02000503000000000000" pitchFamily="2" charset="77"/>
              <a:ea typeface="+mn-ea"/>
              <a:cs typeface="+mn-cs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C881E60-35CE-1D4F-AB91-895D079FEE42}"/>
              </a:ext>
            </a:extLst>
          </p:cNvPr>
          <p:cNvSpPr txBox="1"/>
          <p:nvPr/>
        </p:nvSpPr>
        <p:spPr>
          <a:xfrm>
            <a:off x="7459544" y="622260"/>
            <a:ext cx="21066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leo Light" panose="020F0302020204030203" pitchFamily="34" charset="77"/>
                <a:ea typeface="+mn-ea"/>
                <a:cs typeface="+mn-cs"/>
              </a:rPr>
              <a:t>Sippenstunden für Zuhause</a:t>
            </a:r>
          </a:p>
        </p:txBody>
      </p:sp>
      <p:sp>
        <p:nvSpPr>
          <p:cNvPr id="9" name="Abgerundetes Rechteck 8">
            <a:extLst>
              <a:ext uri="{FF2B5EF4-FFF2-40B4-BE49-F238E27FC236}">
                <a16:creationId xmlns:a16="http://schemas.microsoft.com/office/drawing/2014/main" id="{B18F8502-4B60-D647-99FC-97D1633AFBCE}"/>
              </a:ext>
            </a:extLst>
          </p:cNvPr>
          <p:cNvSpPr/>
          <p:nvPr/>
        </p:nvSpPr>
        <p:spPr>
          <a:xfrm>
            <a:off x="259639" y="1108418"/>
            <a:ext cx="5407742" cy="73741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menhausen" panose="02000503000000000000" pitchFamily="2" charset="77"/>
                <a:ea typeface="+mn-ea"/>
                <a:cs typeface="+mn-cs"/>
              </a:rPr>
              <a:t>Das braucht ihr: Sippenwimpel/anderer Gegenstand zum Verstecken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Immenhausen" panose="02000503000000000000" pitchFamily="2" charset="77"/>
              </a:rPr>
              <a:t>Liste aller Spielteilnehmer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Immenhausen" panose="02000503000000000000" pitchFamily="2" charset="77"/>
              </a:rPr>
              <a:t>Je </a:t>
            </a:r>
            <a:r>
              <a:rPr lang="de-DE" sz="1400">
                <a:solidFill>
                  <a:prstClr val="black"/>
                </a:solidFill>
                <a:latin typeface="Immenhausen" panose="02000503000000000000" pitchFamily="2" charset="77"/>
              </a:rPr>
              <a:t>ein Smartphone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Immenhausen" panose="02000503000000000000" pitchFamily="2" charset="77"/>
              <a:ea typeface="+mn-ea"/>
              <a:cs typeface="+mn-cs"/>
            </a:endParaRPr>
          </a:p>
        </p:txBody>
      </p:sp>
      <p:sp>
        <p:nvSpPr>
          <p:cNvPr id="11" name="Abgerundetes Rechteck 10">
            <a:extLst>
              <a:ext uri="{FF2B5EF4-FFF2-40B4-BE49-F238E27FC236}">
                <a16:creationId xmlns:a16="http://schemas.microsoft.com/office/drawing/2014/main" id="{121F00E1-BE42-854D-B502-EBB2671DBC84}"/>
              </a:ext>
            </a:extLst>
          </p:cNvPr>
          <p:cNvSpPr/>
          <p:nvPr/>
        </p:nvSpPr>
        <p:spPr>
          <a:xfrm>
            <a:off x="259639" y="2055010"/>
            <a:ext cx="9386722" cy="4180730"/>
          </a:xfrm>
          <a:prstGeom prst="roundRect">
            <a:avLst>
              <a:gd name="adj" fmla="val 5852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400" dirty="0">
                <a:solidFill>
                  <a:prstClr val="black"/>
                </a:solidFill>
                <a:latin typeface="Aleo Light" panose="020F0302020204030203" pitchFamily="34" charset="77"/>
              </a:rPr>
              <a:t>So geht‘s: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de-DE" sz="1400" dirty="0">
                <a:solidFill>
                  <a:prstClr val="black"/>
                </a:solidFill>
                <a:latin typeface="Aleo Light" panose="020F0302020204030203" pitchFamily="34" charset="77"/>
              </a:rPr>
              <a:t>Sucht euch einen Gegenstand aus (z.B. Sippenwimpel). Das ist euer </a:t>
            </a:r>
            <a:r>
              <a:rPr lang="de-DE" sz="1400" dirty="0" err="1">
                <a:solidFill>
                  <a:prstClr val="black"/>
                </a:solidFill>
                <a:latin typeface="Aleo Light" panose="020F0302020204030203" pitchFamily="34" charset="77"/>
              </a:rPr>
              <a:t>McGuffin</a:t>
            </a:r>
            <a:r>
              <a:rPr lang="de-DE" sz="1400" dirty="0">
                <a:solidFill>
                  <a:prstClr val="black"/>
                </a:solidFill>
                <a:latin typeface="Aleo Light" panose="020F0302020204030203" pitchFamily="34" charset="77"/>
              </a:rPr>
              <a:t>.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de-DE" sz="1400" dirty="0">
                <a:solidFill>
                  <a:prstClr val="black"/>
                </a:solidFill>
                <a:latin typeface="Aleo Light" panose="020F0302020204030203" pitchFamily="34" charset="77"/>
              </a:rPr>
              <a:t>Macht eine Liste aller Spielteilnehmer und nummeriert sie.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de-DE" sz="1400" dirty="0">
                <a:solidFill>
                  <a:prstClr val="black"/>
                </a:solidFill>
                <a:latin typeface="Aleo Light" panose="020F0302020204030203" pitchFamily="34" charset="77"/>
              </a:rPr>
              <a:t>Sippling1 versteckt den </a:t>
            </a:r>
            <a:r>
              <a:rPr lang="de-DE" sz="1400" dirty="0" err="1">
                <a:solidFill>
                  <a:prstClr val="black"/>
                </a:solidFill>
                <a:latin typeface="Aleo Light" panose="020F0302020204030203" pitchFamily="34" charset="77"/>
              </a:rPr>
              <a:t>McGuffin</a:t>
            </a:r>
            <a:r>
              <a:rPr lang="de-DE" sz="1400" dirty="0">
                <a:solidFill>
                  <a:prstClr val="black"/>
                </a:solidFill>
                <a:latin typeface="Aleo Light" panose="020F0302020204030203" pitchFamily="34" charset="77"/>
              </a:rPr>
              <a:t> in einem abgemachten Gebiet (z.B. in der Nähe vom Heim).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de-DE" sz="1400" dirty="0">
                <a:solidFill>
                  <a:prstClr val="black"/>
                </a:solidFill>
                <a:latin typeface="Aleo Light" panose="020F0302020204030203" pitchFamily="34" charset="77"/>
              </a:rPr>
              <a:t>Sippling1 macht ein Foto von dem Versteck, so dass man den Ort erraten könnte.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de-DE" sz="1400" dirty="0">
                <a:solidFill>
                  <a:prstClr val="black"/>
                </a:solidFill>
                <a:latin typeface="Aleo Light" panose="020F0302020204030203" pitchFamily="34" charset="77"/>
              </a:rPr>
              <a:t>Sippling1 schreibt dem Sippling2: „Auf los geht´s los“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de-DE" sz="1400" dirty="0">
                <a:solidFill>
                  <a:prstClr val="black"/>
                </a:solidFill>
                <a:latin typeface="Aleo Light" panose="020F0302020204030203" pitchFamily="34" charset="77"/>
              </a:rPr>
              <a:t>Sobald Sippling2 „Los“ schreibt, schickt Sippling1 das Hinweisfoto.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de-DE" sz="1400" dirty="0">
                <a:solidFill>
                  <a:prstClr val="black"/>
                </a:solidFill>
                <a:latin typeface="Aleo Light" panose="020F0302020204030203" pitchFamily="34" charset="77"/>
              </a:rPr>
              <a:t>Sobald Sippling2 den </a:t>
            </a:r>
            <a:r>
              <a:rPr lang="de-DE" sz="1400" dirty="0" err="1">
                <a:solidFill>
                  <a:prstClr val="black"/>
                </a:solidFill>
                <a:latin typeface="Aleo Light" panose="020F0302020204030203" pitchFamily="34" charset="77"/>
              </a:rPr>
              <a:t>McGuffin</a:t>
            </a:r>
            <a:r>
              <a:rPr lang="de-DE" sz="1400" dirty="0">
                <a:solidFill>
                  <a:prstClr val="black"/>
                </a:solidFill>
                <a:latin typeface="Aleo Light" panose="020F0302020204030203" pitchFamily="34" charset="77"/>
              </a:rPr>
              <a:t> findet, schickt Sippling2 ein Foto davon an Sippling1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de-DE" sz="1400" dirty="0">
                <a:solidFill>
                  <a:prstClr val="black"/>
                </a:solidFill>
                <a:latin typeface="Aleo Light" panose="020F0302020204030203" pitchFamily="34" charset="77"/>
              </a:rPr>
              <a:t>Jetzt versteckt Sippling2 den </a:t>
            </a:r>
            <a:r>
              <a:rPr lang="de-DE" sz="1400" dirty="0" err="1">
                <a:solidFill>
                  <a:prstClr val="black"/>
                </a:solidFill>
                <a:latin typeface="Aleo Light" panose="020F0302020204030203" pitchFamily="34" charset="77"/>
              </a:rPr>
              <a:t>McGuffin</a:t>
            </a:r>
            <a:r>
              <a:rPr lang="de-DE" sz="1400" dirty="0">
                <a:solidFill>
                  <a:prstClr val="black"/>
                </a:solidFill>
                <a:latin typeface="Aleo Light" panose="020F0302020204030203" pitchFamily="34" charset="77"/>
              </a:rPr>
              <a:t> irgendwo anders und es geht weiter die Liste runter.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de-DE" sz="1400" dirty="0">
                <a:solidFill>
                  <a:prstClr val="black"/>
                </a:solidFill>
                <a:latin typeface="Aleo Light" panose="020F0302020204030203" pitchFamily="34" charset="77"/>
              </a:rPr>
              <a:t>Wer die kürzeste Zeit zwischen dem Hinweisfoto und dem Finderfoto hat, gewinnt!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de-DE" sz="1400" dirty="0">
                <a:solidFill>
                  <a:prstClr val="black"/>
                </a:solidFill>
                <a:latin typeface="Aleo Light" panose="020F0302020204030203" pitchFamily="34" charset="77"/>
              </a:rPr>
              <a:t>Fairness: Versteckt den </a:t>
            </a:r>
            <a:r>
              <a:rPr lang="de-DE" sz="1400" dirty="0" err="1">
                <a:solidFill>
                  <a:prstClr val="black"/>
                </a:solidFill>
                <a:latin typeface="Aleo Light" panose="020F0302020204030203" pitchFamily="34" charset="77"/>
              </a:rPr>
              <a:t>McGuffin</a:t>
            </a:r>
            <a:r>
              <a:rPr lang="de-DE" sz="1400" dirty="0">
                <a:solidFill>
                  <a:prstClr val="black"/>
                </a:solidFill>
                <a:latin typeface="Aleo Light" panose="020F0302020204030203" pitchFamily="34" charset="77"/>
              </a:rPr>
              <a:t> nicht zu schwer! Wählt einen Ort, der gut durch das Foto erkennbar ist.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de-DE" sz="1400" dirty="0">
                <a:solidFill>
                  <a:prstClr val="black"/>
                </a:solidFill>
                <a:latin typeface="Aleo Light" panose="020F0302020204030203" pitchFamily="34" charset="77"/>
              </a:rPr>
              <a:t>Tipps: Wenn ihr wollt könnt ihr eigene Regeln hinzufügen, z.B. statt einem Foto ein Rätsel schicken, oder bei schwierigen Verstecken weitere Hinweise geben.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400" dirty="0">
              <a:solidFill>
                <a:prstClr val="black"/>
              </a:solidFill>
              <a:latin typeface="Aleo Light" panose="020F0302020204030203" pitchFamily="34" charset="77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811C2A4-796D-EE41-93BD-8036419E7E8A}"/>
              </a:ext>
            </a:extLst>
          </p:cNvPr>
          <p:cNvSpPr/>
          <p:nvPr/>
        </p:nvSpPr>
        <p:spPr>
          <a:xfrm>
            <a:off x="259639" y="6393060"/>
            <a:ext cx="447328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leo Light" panose="020F0302020204030203" pitchFamily="34" charset="77"/>
                <a:ea typeface="+mn-ea"/>
                <a:cs typeface="+mn-cs"/>
              </a:rPr>
              <a:t>Bund der Pfadfinderinnen &amp; Pfadfinder, Landesverband Hessen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49FA0B78-1DAA-9E4F-846F-BA2AE4D2D783}"/>
              </a:ext>
            </a:extLst>
          </p:cNvPr>
          <p:cNvSpPr/>
          <p:nvPr/>
        </p:nvSpPr>
        <p:spPr>
          <a:xfrm>
            <a:off x="7608624" y="6393060"/>
            <a:ext cx="20377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100" dirty="0">
                <a:solidFill>
                  <a:srgbClr val="FFCB04"/>
                </a:solidFill>
                <a:latin typeface="Aleo Light" panose="020F0302020204030203" pitchFamily="34" charset="77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dotter</a:t>
            </a: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rgbClr val="FFCB04"/>
                </a:solidFill>
                <a:effectLst/>
                <a:uLnTx/>
                <a:uFillTx/>
                <a:latin typeface="Aleo Light" panose="020F0302020204030203" pitchFamily="34" charset="77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@hessen.pfadfinden.de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CB0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F9143951-94C6-FF49-AE7B-3A6DD9733B5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653670" y="879828"/>
            <a:ext cx="992691" cy="99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367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231</Words>
  <Application>Microsoft Office PowerPoint</Application>
  <PresentationFormat>A4-Papier (210 x 297 mm)</PresentationFormat>
  <Paragraphs>21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Aleo Light</vt:lpstr>
      <vt:lpstr>Arial</vt:lpstr>
      <vt:lpstr>Calibri</vt:lpstr>
      <vt:lpstr>Calibri Light</vt:lpstr>
      <vt:lpstr>Immenhausen</vt:lpstr>
      <vt:lpstr>Symbol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Phyllis Mania</dc:creator>
  <cp:lastModifiedBy>Lucas</cp:lastModifiedBy>
  <cp:revision>21</cp:revision>
  <dcterms:created xsi:type="dcterms:W3CDTF">2020-03-18T16:00:10Z</dcterms:created>
  <dcterms:modified xsi:type="dcterms:W3CDTF">2020-11-16T11:05:14Z</dcterms:modified>
</cp:coreProperties>
</file>