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797675" cy="9926638"/>
  <p:defaultTextStyle>
    <a:defPPr>
      <a:defRPr lang="de-DE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28"/>
    <a:srgbClr val="F0CA32"/>
    <a:srgbClr val="F0C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45" autoAdjust="0"/>
    <p:restoredTop sz="93918" autoAdjust="0"/>
  </p:normalViewPr>
  <p:slideViewPr>
    <p:cSldViewPr>
      <p:cViewPr varScale="1">
        <p:scale>
          <a:sx n="77" d="100"/>
          <a:sy n="77" d="100"/>
        </p:scale>
        <p:origin x="2364" y="10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530" y="0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/>
          <a:lstStyle>
            <a:lvl1pPr algn="r">
              <a:defRPr sz="800"/>
            </a:lvl1pPr>
          </a:lstStyle>
          <a:p>
            <a:fld id="{D51AC0AB-8EF9-4AD8-95EE-28446F7BA5EE}" type="datetimeFigureOut">
              <a:rPr lang="de-DE" smtClean="0"/>
              <a:t>28.11.2022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984" tIns="31492" rIns="62984" bIns="3149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42" y="4714631"/>
            <a:ext cx="5438792" cy="4467591"/>
          </a:xfrm>
          <a:prstGeom prst="rect">
            <a:avLst/>
          </a:prstGeom>
        </p:spPr>
        <p:txBody>
          <a:bodyPr vert="horz" lIns="62984" tIns="31492" rIns="62984" bIns="3149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5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 anchor="b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530" y="9428165"/>
            <a:ext cx="2946058" cy="496277"/>
          </a:xfrm>
          <a:prstGeom prst="rect">
            <a:avLst/>
          </a:prstGeom>
        </p:spPr>
        <p:txBody>
          <a:bodyPr vert="horz" lIns="62984" tIns="31492" rIns="62984" bIns="31492" rtlCol="0" anchor="b"/>
          <a:lstStyle>
            <a:lvl1pPr algn="r">
              <a:defRPr sz="800"/>
            </a:lvl1pPr>
          </a:lstStyle>
          <a:p>
            <a:fld id="{E0D843A4-05A6-43C7-8257-6ECC1D2961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86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843A4-05A6-43C7-8257-6ECC1D2961A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30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E50DF-74D4-4F4F-B7B1-51E61265A65D}" type="datetimeFigureOut">
              <a:rPr lang="de-DE" smtClean="0"/>
              <a:pPr/>
              <a:t>28.11.2022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19AD8-1027-4777-BC2A-EFD7917A85A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26" Type="http://schemas.openxmlformats.org/officeDocument/2006/relationships/image" Target="../media/image23.png"/><Relationship Id="rId3" Type="http://schemas.openxmlformats.org/officeDocument/2006/relationships/hyperlink" Target="mailto:Saskia.Kelbling@pfadfinden.de" TargetMode="External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17" Type="http://schemas.openxmlformats.org/officeDocument/2006/relationships/image" Target="../media/image14.gif"/><Relationship Id="rId25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24" Type="http://schemas.openxmlformats.org/officeDocument/2006/relationships/image" Target="../media/image21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23" Type="http://schemas.openxmlformats.org/officeDocument/2006/relationships/image" Target="../media/image20.jpeg"/><Relationship Id="rId28" Type="http://schemas.openxmlformats.org/officeDocument/2006/relationships/image" Target="../media/image25.jpeg"/><Relationship Id="rId10" Type="http://schemas.openxmlformats.org/officeDocument/2006/relationships/image" Target="../media/image7.png"/><Relationship Id="rId19" Type="http://schemas.openxmlformats.org/officeDocument/2006/relationships/image" Target="../media/image16.jpeg"/><Relationship Id="rId4" Type="http://schemas.openxmlformats.org/officeDocument/2006/relationships/image" Target="../media/image1.png"/><Relationship Id="rId9" Type="http://schemas.openxmlformats.org/officeDocument/2006/relationships/image" Target="../media/image6.gif"/><Relationship Id="rId14" Type="http://schemas.openxmlformats.org/officeDocument/2006/relationships/image" Target="../media/image11.jpeg"/><Relationship Id="rId22" Type="http://schemas.openxmlformats.org/officeDocument/2006/relationships/image" Target="../media/image19.jpeg"/><Relationship Id="rId27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>
          <a:xfrm>
            <a:off x="185694" y="3071544"/>
            <a:ext cx="12411676" cy="2473368"/>
          </a:xfrm>
          <a:prstGeom prst="roundRect">
            <a:avLst>
              <a:gd name="adj" fmla="val 8604"/>
            </a:avLst>
          </a:pr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9" name="Abgerundetes Rechteck 13">
            <a:extLst>
              <a:ext uri="{FF2B5EF4-FFF2-40B4-BE49-F238E27FC236}">
                <a16:creationId xmlns:a16="http://schemas.microsoft.com/office/drawing/2014/main" id="{3F4CA529-1B9C-456D-B424-1D063E5A26C7}"/>
              </a:ext>
            </a:extLst>
          </p:cNvPr>
          <p:cNvSpPr/>
          <p:nvPr/>
        </p:nvSpPr>
        <p:spPr>
          <a:xfrm>
            <a:off x="11177500" y="3675362"/>
            <a:ext cx="1303676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Material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David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 err="1">
                <a:solidFill>
                  <a:schemeClr val="tx1"/>
                </a:solidFill>
              </a:rPr>
              <a:t>david.eichelsheimer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3284056" y="5559829"/>
            <a:ext cx="9184952" cy="3476712"/>
          </a:xfrm>
          <a:prstGeom prst="roundRect">
            <a:avLst>
              <a:gd name="adj" fmla="val 7134"/>
            </a:avLst>
          </a:pr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185694" y="1488232"/>
            <a:ext cx="3071834" cy="6169888"/>
          </a:xfrm>
          <a:prstGeom prst="roundRect">
            <a:avLst>
              <a:gd name="adj" fmla="val 740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93766" y="3206338"/>
            <a:ext cx="2232561" cy="223720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Landesbüro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3328965" y="1371576"/>
            <a:ext cx="6226910" cy="22145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>
                <a:solidFill>
                  <a:schemeClr val="tx1"/>
                </a:solidFill>
              </a:rPr>
              <a:t>vorstand@hessen.pfadfinden.de</a:t>
            </a:r>
          </a:p>
          <a:p>
            <a:pPr algn="ctr"/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3592488" y="1920448"/>
            <a:ext cx="1800000" cy="15552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Landesvorsitzende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Hans &amp; Marina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hans.stephani@pfadfinden.de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marina.pyko@pfadfinden.de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0205850" y="2945699"/>
            <a:ext cx="207170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Landesleitung</a:t>
            </a:r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441016" y="3652078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Wölflinge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Tim &amp; Pia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tim.werner@pfadfinden.de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pia.schirrmeister@pfadfinden.de</a:t>
            </a:r>
            <a:br>
              <a:rPr lang="de-DE" sz="700" dirty="0">
                <a:solidFill>
                  <a:schemeClr val="tx1"/>
                </a:solidFill>
              </a:rPr>
            </a:br>
            <a:endParaRPr lang="de-DE" sz="600" dirty="0">
              <a:solidFill>
                <a:schemeClr val="tx1"/>
              </a:solidFill>
            </a:endParaRPr>
          </a:p>
          <a:p>
            <a:pPr algn="ctr"/>
            <a:endParaRPr lang="de-DE" sz="600" dirty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983280" y="3668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Pfadfinden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Johann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  <a:hlinkClick r:id="rId3"/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johann.hobein@pfadfinden.de</a:t>
            </a: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carlotta.weber@hessen.pfadfinden.de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9615106" y="366010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Ausbildung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Elias &amp; Hanna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elias.rieger@pfadfinden.de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hanna.luck@pfadfinden.de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8070325" y="3668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Stämme &amp; Wachstum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Lou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 err="1">
                <a:solidFill>
                  <a:schemeClr val="tx1"/>
                </a:solidFill>
              </a:rPr>
              <a:t>louisa.nachtmann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@pfadfinden.de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1721922" y="3627801"/>
            <a:ext cx="1368000" cy="162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Sachbearbeiterin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Annie 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Stephanie-Anne Otto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stephanie-anne.otto@pfadfinden.de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293162" y="3627801"/>
            <a:ext cx="1368000" cy="162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Bildungsreferentin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Franziska  Sohr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f</a:t>
            </a:r>
            <a:r>
              <a:rPr lang="de-DE" sz="700" dirty="0">
                <a:solidFill>
                  <a:schemeClr val="tx1"/>
                </a:solidFill>
              </a:rPr>
              <a:t>ranziska.sohr@pfadfinden.de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828636" y="2371708"/>
            <a:ext cx="1685892" cy="2734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Landesbüro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3543280" y="5729294"/>
            <a:ext cx="1440000" cy="217481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JAB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AK Wölflinge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Annika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Cara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Hanna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Hilke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Hörby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Lakki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Nemo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Otti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Phichen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Tim</a:t>
            </a:r>
            <a:endParaRPr lang="de-DE" sz="900" dirty="0">
              <a:solidFill>
                <a:schemeClr val="tx1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endParaRPr lang="de-DE" sz="700" dirty="0">
              <a:solidFill>
                <a:prstClr val="black"/>
              </a:solidFill>
            </a:endParaRPr>
          </a:p>
          <a:p>
            <a:pPr lvl="0" algn="ctr"/>
            <a:r>
              <a:rPr lang="de-DE" sz="700" dirty="0">
                <a:solidFill>
                  <a:prstClr val="black"/>
                </a:solidFill>
              </a:rPr>
              <a:t>jab@hessen.pfadfinden.de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5128713" y="5729294"/>
            <a:ext cx="1440000" cy="217481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 err="1">
                <a:solidFill>
                  <a:schemeClr val="tx1"/>
                </a:solidFill>
              </a:rPr>
              <a:t>DoTTeR</a:t>
            </a:r>
            <a:endParaRPr lang="de-DE" sz="900" b="1" dirty="0">
              <a:solidFill>
                <a:schemeClr val="tx1"/>
              </a:solidFill>
            </a:endParaRP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AK Pfadfinden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cmirre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Hans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Henning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Jan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Lena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Lou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Lucas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Sasi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7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700" dirty="0">
              <a:solidFill>
                <a:prstClr val="black"/>
              </a:solidFill>
            </a:endParaRPr>
          </a:p>
          <a:p>
            <a:br>
              <a:rPr lang="de-DE" sz="700" dirty="0">
                <a:solidFill>
                  <a:prstClr val="black"/>
                </a:solidFill>
              </a:rPr>
            </a:br>
            <a:endParaRPr lang="de-DE" sz="700" dirty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700" dirty="0">
              <a:solidFill>
                <a:prstClr val="black"/>
              </a:solidFill>
            </a:endParaRPr>
          </a:p>
          <a:p>
            <a:r>
              <a:rPr lang="de-DE" sz="700" dirty="0">
                <a:solidFill>
                  <a:prstClr val="black"/>
                </a:solidFill>
              </a:rPr>
              <a:t>dotter@hessen.pfadfinden.de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6716808" y="5735208"/>
            <a:ext cx="1440000" cy="21676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AK </a:t>
            </a:r>
            <a:r>
              <a:rPr lang="de-DE" sz="900" b="1" dirty="0" err="1">
                <a:solidFill>
                  <a:schemeClr val="tx1"/>
                </a:solidFill>
              </a:rPr>
              <a:t>VoyageR</a:t>
            </a:r>
            <a:r>
              <a:rPr lang="de-DE" sz="900" b="1" dirty="0">
                <a:solidFill>
                  <a:schemeClr val="tx1"/>
                </a:solidFill>
              </a:rPr>
              <a:t>/R</a:t>
            </a:r>
            <a:br>
              <a:rPr lang="de-DE" sz="900" b="1" dirty="0">
                <a:solidFill>
                  <a:schemeClr val="tx1"/>
                </a:solidFill>
              </a:rPr>
            </a:br>
            <a:r>
              <a:rPr lang="de-DE" sz="900" dirty="0">
                <a:solidFill>
                  <a:schemeClr val="tx1"/>
                </a:solidFill>
              </a:rPr>
              <a:t>AK Ranger/Rover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schemeClr val="tx1"/>
                </a:solidFill>
              </a:rPr>
              <a:t>Demian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Jonas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Julius 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r>
              <a:rPr lang="de-DE" sz="700" dirty="0" err="1">
                <a:solidFill>
                  <a:schemeClr val="tx1"/>
                </a:solidFill>
              </a:rPr>
              <a:t>rr</a:t>
            </a:r>
            <a:r>
              <a:rPr lang="de-DE" sz="700" dirty="0">
                <a:solidFill>
                  <a:schemeClr val="tx1"/>
                </a:solidFill>
              </a:rPr>
              <a:t>-stufe@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hessen.pfadfinden.de</a:t>
            </a:r>
            <a:r>
              <a:rPr lang="de-DE" sz="900" dirty="0">
                <a:solidFill>
                  <a:schemeClr val="tx1"/>
                </a:solidFill>
              </a:rPr>
              <a:t> </a:t>
            </a:r>
          </a:p>
          <a:p>
            <a:br>
              <a:rPr lang="de-DE" sz="900" dirty="0">
                <a:solidFill>
                  <a:schemeClr val="tx1"/>
                </a:solidFill>
              </a:rPr>
            </a:br>
            <a:br>
              <a:rPr lang="de-DE" sz="900" dirty="0">
                <a:solidFill>
                  <a:schemeClr val="tx1"/>
                </a:solidFill>
              </a:rPr>
            </a:br>
            <a:endParaRPr lang="de-DE" sz="900" dirty="0">
              <a:solidFill>
                <a:schemeClr val="tx1"/>
              </a:solidFill>
            </a:endParaRP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9982741" y="7953859"/>
            <a:ext cx="2389518" cy="10004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Immenhausen" panose="02000503000000000000" pitchFamily="2" charset="0"/>
              </a:rPr>
              <a:t>Arbeitskreise 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  <a:latin typeface="Immenhausen" panose="02000503000000000000" pitchFamily="2" charset="0"/>
              </a:rPr>
              <a:t>und Teams</a:t>
            </a:r>
            <a:endParaRPr lang="de-DE" sz="18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68152" y="1632248"/>
            <a:ext cx="2286016" cy="1296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Hausverein Fritz-Emmel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Vorstand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Dr. Andreas Bender (Ben)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Dr. Gerd Jungblut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Dominik von Hase-Koehler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Christian Rolf (</a:t>
            </a:r>
            <a:r>
              <a:rPr lang="de-DE" sz="900" dirty="0" err="1">
                <a:solidFill>
                  <a:schemeClr val="tx1"/>
                </a:solidFill>
              </a:rPr>
              <a:t>Rolfi</a:t>
            </a:r>
            <a:r>
              <a:rPr lang="de-DE" sz="900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Michael Schimmelpfennig (</a:t>
            </a:r>
            <a:r>
              <a:rPr lang="de-DE" sz="900" dirty="0" err="1">
                <a:solidFill>
                  <a:schemeClr val="tx1"/>
                </a:solidFill>
              </a:rPr>
              <a:t>Schimmi</a:t>
            </a:r>
            <a:r>
              <a:rPr lang="de-DE" sz="9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614322" y="6092916"/>
            <a:ext cx="2286016" cy="143244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900" dirty="0" err="1">
                <a:solidFill>
                  <a:schemeClr val="tx1"/>
                </a:solidFill>
              </a:rPr>
              <a:t>Ebbo</a:t>
            </a:r>
            <a:r>
              <a:rPr lang="de-DE" sz="900" dirty="0">
                <a:solidFill>
                  <a:schemeClr val="tx1"/>
                </a:solidFill>
              </a:rPr>
              <a:t> - Thomas Eberhard (Heimleitung)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Manuela Hagemann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Birgit </a:t>
            </a:r>
            <a:r>
              <a:rPr lang="de-DE" sz="900" dirty="0" err="1">
                <a:solidFill>
                  <a:schemeClr val="tx1"/>
                </a:solidFill>
              </a:rPr>
              <a:t>Hillepold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Corinna </a:t>
            </a:r>
            <a:r>
              <a:rPr lang="de-DE" sz="900" dirty="0" err="1">
                <a:solidFill>
                  <a:schemeClr val="tx1"/>
                </a:solidFill>
              </a:rPr>
              <a:t>Hilz</a:t>
            </a: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</a:t>
            </a:r>
            <a:r>
              <a:rPr lang="de-DE" sz="900" dirty="0" err="1">
                <a:solidFill>
                  <a:schemeClr val="tx1"/>
                </a:solidFill>
              </a:rPr>
              <a:t>Duschy</a:t>
            </a:r>
            <a:r>
              <a:rPr lang="de-DE" sz="900" dirty="0">
                <a:solidFill>
                  <a:schemeClr val="tx1"/>
                </a:solidFill>
              </a:rPr>
              <a:t> May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Helena  Mehler</a:t>
            </a:r>
          </a:p>
          <a:p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www.fritz-emmel-haus.de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85694" y="7800996"/>
            <a:ext cx="3071834" cy="128588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050" b="1" dirty="0">
                <a:solidFill>
                  <a:schemeClr val="tx1"/>
                </a:solidFill>
              </a:rPr>
              <a:t>Landeszeltplatz Buchholz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Homberg (Ohm)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Ansprechpartner: Thomas Eberhard</a:t>
            </a:r>
          </a:p>
          <a:p>
            <a:pPr>
              <a:buFont typeface="Arial" pitchFamily="34" charset="0"/>
              <a:buChar char="•"/>
            </a:pPr>
            <a:r>
              <a:rPr lang="de-DE" sz="900" dirty="0">
                <a:solidFill>
                  <a:schemeClr val="tx1"/>
                </a:solidFill>
              </a:rPr>
              <a:t> Platzwart: Dieter Bachmann</a:t>
            </a: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www.pfadfinderzeltplatz-buchholz.de</a:t>
            </a:r>
          </a:p>
          <a:p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8304902" y="5729294"/>
            <a:ext cx="1462009" cy="21676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AK intakt 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Kontaktpersonen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Annika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David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Fussel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Helena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Johanna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Milu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Sasi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Sebi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Sophie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Svenja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intakt@hessen.pfadfinden.de</a:t>
            </a:r>
            <a:endParaRPr lang="de-DE" sz="800" dirty="0">
              <a:solidFill>
                <a:schemeClr val="tx1"/>
              </a:solidFill>
            </a:endParaRPr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083" y="264096"/>
            <a:ext cx="1406229" cy="1574976"/>
          </a:xfrm>
          <a:prstGeom prst="rect">
            <a:avLst/>
          </a:prstGeom>
        </p:spPr>
      </p:pic>
      <p:sp>
        <p:nvSpPr>
          <p:cNvPr id="43" name="Abgerundetes Rechteck 42"/>
          <p:cNvSpPr/>
          <p:nvPr/>
        </p:nvSpPr>
        <p:spPr>
          <a:xfrm>
            <a:off x="3982024" y="379271"/>
            <a:ext cx="5500726" cy="78581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  <a:latin typeface="Immenhausen" panose="02000503000000000000" pitchFamily="2" charset="0"/>
              </a:rPr>
              <a:t>Landesverband Hessen e.V.</a:t>
            </a:r>
          </a:p>
        </p:txBody>
      </p:sp>
      <p:pic>
        <p:nvPicPr>
          <p:cNvPr id="56" name="Grafik 55" descr="logo-homber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24336" y="8296099"/>
            <a:ext cx="850284" cy="613008"/>
          </a:xfrm>
          <a:prstGeom prst="rect">
            <a:avLst/>
          </a:prstGeom>
        </p:spPr>
      </p:pic>
      <p:sp>
        <p:nvSpPr>
          <p:cNvPr id="60" name="Abgerundetes Rechteck 59"/>
          <p:cNvSpPr/>
          <p:nvPr/>
        </p:nvSpPr>
        <p:spPr>
          <a:xfrm>
            <a:off x="542884" y="5729294"/>
            <a:ext cx="2428892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Fritz-Emmel-Haus</a:t>
            </a:r>
            <a:endParaRPr lang="de-DE" sz="2000" dirty="0">
              <a:solidFill>
                <a:schemeClr val="tx1"/>
              </a:solidFill>
              <a:latin typeface="Immenhausen" panose="02000503000000000000" pitchFamily="2" charset="0"/>
            </a:endParaRPr>
          </a:p>
        </p:txBody>
      </p:sp>
      <p:pic>
        <p:nvPicPr>
          <p:cNvPr id="61" name="Grafik 6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6359" y="7032848"/>
            <a:ext cx="585462" cy="585864"/>
          </a:xfrm>
          <a:prstGeom prst="rect">
            <a:avLst/>
          </a:prstGeom>
        </p:spPr>
      </p:pic>
      <p:pic>
        <p:nvPicPr>
          <p:cNvPr id="65" name="Grafik 64" descr="dotter_transparent_0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48713" y="7125823"/>
            <a:ext cx="612000" cy="399537"/>
          </a:xfrm>
          <a:prstGeom prst="rect">
            <a:avLst/>
          </a:prstGeom>
        </p:spPr>
      </p:pic>
      <p:pic>
        <p:nvPicPr>
          <p:cNvPr id="66" name="Grafik 65" descr="r_rzeichen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32649" y="7078338"/>
            <a:ext cx="536857" cy="536857"/>
          </a:xfrm>
          <a:prstGeom prst="rect">
            <a:avLst/>
          </a:prstGeom>
        </p:spPr>
      </p:pic>
      <p:pic>
        <p:nvPicPr>
          <p:cNvPr id="69" name="Grafik 68" descr="Intakt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099788" y="7084186"/>
            <a:ext cx="540000" cy="540000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405" y="264777"/>
            <a:ext cx="1599097" cy="100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r="13386"/>
          <a:stretch/>
        </p:blipFill>
        <p:spPr>
          <a:xfrm>
            <a:off x="4213827" y="4225056"/>
            <a:ext cx="487735" cy="720000"/>
          </a:xfrm>
          <a:prstGeom prst="rect">
            <a:avLst/>
          </a:prstGeom>
        </p:spPr>
      </p:pic>
      <p:sp>
        <p:nvSpPr>
          <p:cNvPr id="70" name="Abgerundetes Rechteck 69"/>
          <p:cNvSpPr/>
          <p:nvPr/>
        </p:nvSpPr>
        <p:spPr>
          <a:xfrm>
            <a:off x="7532114" y="1920448"/>
            <a:ext cx="1800000" cy="15552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Landesschatzmeister*in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Demian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demian.botros@pfadfinden.de</a:t>
            </a:r>
          </a:p>
          <a:p>
            <a:pPr algn="ctr"/>
            <a:endParaRPr lang="de-DE" sz="700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507811" y="1920447"/>
            <a:ext cx="1915917" cy="155524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Stellv. Landesvorsitzende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Lisanne &amp; Tim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lisanne.bachmann@pfadfinden.de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tim.elsner@pfadfinden.de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11247423" y="9221688"/>
            <a:ext cx="9172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Stand: Juli 2022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r="14521"/>
          <a:stretch/>
        </p:blipFill>
        <p:spPr bwMode="auto">
          <a:xfrm>
            <a:off x="9809516" y="4219687"/>
            <a:ext cx="47425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Grafik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9" r="17344"/>
          <a:stretch/>
        </p:blipFill>
        <p:spPr>
          <a:xfrm>
            <a:off x="5103209" y="4200102"/>
            <a:ext cx="504508" cy="75675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14564" r="6459" b="19238"/>
          <a:stretch/>
        </p:blipFill>
        <p:spPr>
          <a:xfrm>
            <a:off x="2141309" y="4200102"/>
            <a:ext cx="518715" cy="7200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07F3E68-15FF-4AC7-8ECC-E256336DDFD4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5" r="14666"/>
          <a:stretch/>
        </p:blipFill>
        <p:spPr>
          <a:xfrm>
            <a:off x="10362473" y="4219687"/>
            <a:ext cx="474252" cy="720000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0EDE5CE8-9C47-4A5B-B42A-9A0E7A483490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40"/>
          <a:stretch/>
        </p:blipFill>
        <p:spPr>
          <a:xfrm>
            <a:off x="4604717" y="2384876"/>
            <a:ext cx="479999" cy="72512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E22F6FD-8178-45AF-9EEC-5E6F8D17549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785" y="6640007"/>
            <a:ext cx="938413" cy="614661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r="12165"/>
          <a:stretch/>
        </p:blipFill>
        <p:spPr>
          <a:xfrm>
            <a:off x="6529930" y="2383260"/>
            <a:ext cx="480282" cy="720000"/>
          </a:xfrm>
          <a:prstGeom prst="rect">
            <a:avLst/>
          </a:prstGeom>
        </p:spPr>
      </p:pic>
      <p:pic>
        <p:nvPicPr>
          <p:cNvPr id="58" name="Picture 2">
            <a:extLst>
              <a:ext uri="{FF2B5EF4-FFF2-40B4-BE49-F238E27FC236}">
                <a16:creationId xmlns:a16="http://schemas.microsoft.com/office/drawing/2014/main" id="{D73969CF-A85B-4F02-9EB8-8A1D69642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3446" r="10207" b="21698"/>
          <a:stretch/>
        </p:blipFill>
        <p:spPr bwMode="auto">
          <a:xfrm>
            <a:off x="5951750" y="2383260"/>
            <a:ext cx="5106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>
            <a:extLst>
              <a:ext uri="{FF2B5EF4-FFF2-40B4-BE49-F238E27FC236}">
                <a16:creationId xmlns:a16="http://schemas.microsoft.com/office/drawing/2014/main" id="{9EFEFFB2-901F-4891-BEA5-067AF5CCCF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r="17732"/>
          <a:stretch/>
        </p:blipFill>
        <p:spPr bwMode="auto">
          <a:xfrm>
            <a:off x="8473919" y="4194385"/>
            <a:ext cx="530345" cy="76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Foto von Florian Flo Semmelroth">
            <a:extLst>
              <a:ext uri="{FF2B5EF4-FFF2-40B4-BE49-F238E27FC236}">
                <a16:creationId xmlns:a16="http://schemas.microsoft.com/office/drawing/2014/main" id="{00FCCA48-2BA9-4BFC-AD38-79210DE98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r="4551"/>
          <a:stretch/>
        </p:blipFill>
        <p:spPr bwMode="auto">
          <a:xfrm>
            <a:off x="3802667" y="2394615"/>
            <a:ext cx="64807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feld 63">
            <a:extLst>
              <a:ext uri="{FF2B5EF4-FFF2-40B4-BE49-F238E27FC236}">
                <a16:creationId xmlns:a16="http://schemas.microsoft.com/office/drawing/2014/main" id="{6358FE16-2251-4E95-832B-59E425158776}"/>
              </a:ext>
            </a:extLst>
          </p:cNvPr>
          <p:cNvSpPr txBox="1"/>
          <p:nvPr/>
        </p:nvSpPr>
        <p:spPr>
          <a:xfrm>
            <a:off x="5621378" y="1356421"/>
            <a:ext cx="167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1"/>
                </a:solidFill>
                <a:latin typeface="Immenhausen" panose="02000503000000000000" pitchFamily="2" charset="0"/>
              </a:rPr>
              <a:t>Landesvorstand</a:t>
            </a:r>
            <a:endParaRPr lang="de-DE" sz="1800" dirty="0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8CD142C-C6F3-471C-9EAC-3A2570904D2E}"/>
              </a:ext>
            </a:extLst>
          </p:cNvPr>
          <p:cNvSpPr txBox="1"/>
          <p:nvPr/>
        </p:nvSpPr>
        <p:spPr>
          <a:xfrm>
            <a:off x="10354477" y="3358038"/>
            <a:ext cx="17744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 err="1">
                <a:solidFill>
                  <a:prstClr val="black"/>
                </a:solidFill>
                <a:latin typeface="Calibri"/>
              </a:rPr>
              <a:t>landesleitung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@hessen.pfadfinden.de</a:t>
            </a:r>
          </a:p>
        </p:txBody>
      </p:sp>
      <p:sp>
        <p:nvSpPr>
          <p:cNvPr id="72" name="Abgerundetes Rechteck 92">
            <a:extLst>
              <a:ext uri="{FF2B5EF4-FFF2-40B4-BE49-F238E27FC236}">
                <a16:creationId xmlns:a16="http://schemas.microsoft.com/office/drawing/2014/main" id="{B92BB37A-BD54-4DC5-91E4-43E5DE9513F8}"/>
              </a:ext>
            </a:extLst>
          </p:cNvPr>
          <p:cNvSpPr/>
          <p:nvPr/>
        </p:nvSpPr>
        <p:spPr>
          <a:xfrm>
            <a:off x="6525544" y="3675362"/>
            <a:ext cx="1440000" cy="180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LB Ranger/Rover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Cora &amp; Flo</a:t>
            </a: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 err="1">
                <a:solidFill>
                  <a:schemeClr val="tx1"/>
                </a:solidFill>
              </a:rPr>
              <a:t>cora.knochenhauer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 err="1">
                <a:solidFill>
                  <a:schemeClr val="tx1"/>
                </a:solidFill>
              </a:rPr>
              <a:t>florian.semmelroth</a:t>
            </a:r>
            <a:r>
              <a:rPr lang="de-DE" sz="700" dirty="0">
                <a:solidFill>
                  <a:schemeClr val="tx1"/>
                </a:solidFill>
              </a:rPr>
              <a:t>@</a:t>
            </a:r>
            <a:br>
              <a:rPr lang="de-DE" sz="700" dirty="0">
                <a:solidFill>
                  <a:schemeClr val="tx1"/>
                </a:solidFill>
              </a:rPr>
            </a:br>
            <a:r>
              <a:rPr lang="de-DE" sz="700" dirty="0">
                <a:solidFill>
                  <a:schemeClr val="tx1"/>
                </a:solidFill>
              </a:rPr>
              <a:t>pfadfinden.de</a:t>
            </a:r>
            <a:endParaRPr lang="de-DE" sz="900" dirty="0">
              <a:solidFill>
                <a:schemeClr val="tx1"/>
              </a:solidFill>
            </a:endParaRPr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E05687F4-8E98-43BE-AD53-767DE98126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t="8338" r="8940" b="8338"/>
          <a:stretch/>
        </p:blipFill>
        <p:spPr bwMode="auto">
          <a:xfrm>
            <a:off x="7269771" y="4214574"/>
            <a:ext cx="55424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>
            <a:extLst>
              <a:ext uri="{FF2B5EF4-FFF2-40B4-BE49-F238E27FC236}">
                <a16:creationId xmlns:a16="http://schemas.microsoft.com/office/drawing/2014/main" id="{CA48709C-061C-480B-89BD-110BF52DC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8338" r="7240" b="8338"/>
          <a:stretch/>
        </p:blipFill>
        <p:spPr bwMode="auto">
          <a:xfrm>
            <a:off x="6652461" y="4219687"/>
            <a:ext cx="55424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>
            <a:extLst>
              <a:ext uri="{FF2B5EF4-FFF2-40B4-BE49-F238E27FC236}">
                <a16:creationId xmlns:a16="http://schemas.microsoft.com/office/drawing/2014/main" id="{140CE718-F4F1-459D-B3E5-A9AD403CA1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0" t="1291" r="11" b="-1291"/>
          <a:stretch/>
        </p:blipFill>
        <p:spPr bwMode="auto">
          <a:xfrm>
            <a:off x="11505302" y="4172551"/>
            <a:ext cx="64807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Abgerundetes Rechteck 36">
            <a:extLst>
              <a:ext uri="{FF2B5EF4-FFF2-40B4-BE49-F238E27FC236}">
                <a16:creationId xmlns:a16="http://schemas.microsoft.com/office/drawing/2014/main" id="{E9E3868D-7C30-4FDE-9511-B40B7AC2982C}"/>
              </a:ext>
            </a:extLst>
          </p:cNvPr>
          <p:cNvSpPr/>
          <p:nvPr/>
        </p:nvSpPr>
        <p:spPr>
          <a:xfrm>
            <a:off x="9932940" y="5732876"/>
            <a:ext cx="1462009" cy="21676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AK Rainbow 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Kontaktpersonen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Fussel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Katze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Lea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 err="1">
                <a:solidFill>
                  <a:schemeClr val="tx1"/>
                </a:solidFill>
              </a:rPr>
              <a:t>Sasi</a:t>
            </a: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Svenja</a:t>
            </a:r>
          </a:p>
          <a:p>
            <a:pPr>
              <a:buFont typeface="Arial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Valle</a:t>
            </a:r>
          </a:p>
          <a:p>
            <a:pPr>
              <a:buFont typeface="Arial" pitchFamily="34" charset="0"/>
              <a:buChar char="•"/>
            </a:pPr>
            <a:endParaRPr lang="de-DE" sz="800" dirty="0">
              <a:solidFill>
                <a:schemeClr val="tx1"/>
              </a:solidFill>
            </a:endParaRPr>
          </a:p>
          <a:p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800" dirty="0">
              <a:solidFill>
                <a:schemeClr val="tx1"/>
              </a:solidFill>
            </a:endParaRPr>
          </a:p>
          <a:p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endParaRPr lang="de-DE" sz="700" dirty="0">
              <a:solidFill>
                <a:schemeClr val="tx1"/>
              </a:solidFill>
            </a:endParaRPr>
          </a:p>
          <a:p>
            <a:pPr algn="ctr"/>
            <a:r>
              <a:rPr lang="de-DE" sz="700" dirty="0">
                <a:solidFill>
                  <a:schemeClr val="tx1"/>
                </a:solidFill>
              </a:rPr>
              <a:t>rainbow@hessen.pfadfinden.de</a:t>
            </a:r>
            <a:endParaRPr lang="de-DE" sz="800" dirty="0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073103D-C0B6-487A-A27B-1A85C6DBB3AD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598" y="2408278"/>
            <a:ext cx="607032" cy="73613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B154896-1761-44C5-84C8-72C45D8EE3AF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flipH="1">
            <a:off x="3607807" y="4215362"/>
            <a:ext cx="478078" cy="72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9A2E087-9A7C-4997-AF97-E68F70978961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8" y="4016962"/>
            <a:ext cx="684114" cy="81287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D148143-67D7-46F4-9E0D-C6BDD5E9E2E1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702" y="4178012"/>
            <a:ext cx="509344" cy="7640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Application>Microsoft Office PowerPoint</Application>
  <PresentationFormat>A3-Papier (297 x 420 mm)</PresentationFormat>
  <Paragraphs>224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Immenhausen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Marcus</dc:creator>
  <cp:lastModifiedBy>Franziska Sohr</cp:lastModifiedBy>
  <cp:revision>96</cp:revision>
  <cp:lastPrinted>2017-03-17T22:00:57Z</cp:lastPrinted>
  <dcterms:created xsi:type="dcterms:W3CDTF">2014-06-15T15:19:35Z</dcterms:created>
  <dcterms:modified xsi:type="dcterms:W3CDTF">2022-11-28T08:19:56Z</dcterms:modified>
</cp:coreProperties>
</file>