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801600" cy="9601200" type="A3"/>
  <p:notesSz cx="6797675" cy="9926638"/>
  <p:defaultTextStyle>
    <a:defPPr>
      <a:defRPr lang="de-DE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A28"/>
    <a:srgbClr val="F0CA32"/>
    <a:srgbClr val="F0C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45" autoAdjust="0"/>
    <p:restoredTop sz="93918" autoAdjust="0"/>
  </p:normalViewPr>
  <p:slideViewPr>
    <p:cSldViewPr>
      <p:cViewPr>
        <p:scale>
          <a:sx n="100" d="100"/>
          <a:sy n="100" d="100"/>
        </p:scale>
        <p:origin x="1398" y="-1224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58" cy="496277"/>
          </a:xfrm>
          <a:prstGeom prst="rect">
            <a:avLst/>
          </a:prstGeom>
        </p:spPr>
        <p:txBody>
          <a:bodyPr vert="horz" lIns="62984" tIns="31492" rIns="62984" bIns="31492" rtlCol="0"/>
          <a:lstStyle>
            <a:lvl1pPr algn="l">
              <a:defRPr sz="8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530" y="0"/>
            <a:ext cx="2946058" cy="496277"/>
          </a:xfrm>
          <a:prstGeom prst="rect">
            <a:avLst/>
          </a:prstGeom>
        </p:spPr>
        <p:txBody>
          <a:bodyPr vert="horz" lIns="62984" tIns="31492" rIns="62984" bIns="31492" rtlCol="0"/>
          <a:lstStyle>
            <a:lvl1pPr algn="r">
              <a:defRPr sz="800"/>
            </a:lvl1pPr>
          </a:lstStyle>
          <a:p>
            <a:fld id="{D51AC0AB-8EF9-4AD8-95EE-28446F7BA5EE}" type="datetimeFigureOut">
              <a:rPr lang="de-DE" smtClean="0"/>
              <a:t>01.02.2022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2984" tIns="31492" rIns="62984" bIns="31492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42" y="4714631"/>
            <a:ext cx="5438792" cy="4467591"/>
          </a:xfrm>
          <a:prstGeom prst="rect">
            <a:avLst/>
          </a:prstGeom>
        </p:spPr>
        <p:txBody>
          <a:bodyPr vert="horz" lIns="62984" tIns="31492" rIns="62984" bIns="31492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5"/>
            <a:ext cx="2946058" cy="496277"/>
          </a:xfrm>
          <a:prstGeom prst="rect">
            <a:avLst/>
          </a:prstGeom>
        </p:spPr>
        <p:txBody>
          <a:bodyPr vert="horz" lIns="62984" tIns="31492" rIns="62984" bIns="31492" rtlCol="0" anchor="b"/>
          <a:lstStyle>
            <a:lvl1pPr algn="l">
              <a:defRPr sz="8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530" y="9428165"/>
            <a:ext cx="2946058" cy="496277"/>
          </a:xfrm>
          <a:prstGeom prst="rect">
            <a:avLst/>
          </a:prstGeom>
        </p:spPr>
        <p:txBody>
          <a:bodyPr vert="horz" lIns="62984" tIns="31492" rIns="62984" bIns="31492" rtlCol="0" anchor="b"/>
          <a:lstStyle>
            <a:lvl1pPr algn="r">
              <a:defRPr sz="800"/>
            </a:lvl1pPr>
          </a:lstStyle>
          <a:p>
            <a:fld id="{E0D843A4-05A6-43C7-8257-6ECC1D2961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865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843A4-05A6-43C7-8257-6ECC1D2961A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307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2994959" y="537845"/>
            <a:ext cx="4031615" cy="1147032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95668" y="537845"/>
            <a:ext cx="11885930" cy="11470323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95669" y="3135948"/>
            <a:ext cx="7958772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9067800" y="3135948"/>
            <a:ext cx="7958773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E50DF-74D4-4F4F-B7B1-51E61265A65D}" type="datetimeFigureOut">
              <a:rPr lang="de-DE" smtClean="0"/>
              <a:pPr/>
              <a:t>01.02.2022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jpeg"/><Relationship Id="rId18" Type="http://schemas.openxmlformats.org/officeDocument/2006/relationships/image" Target="../media/image15.jpeg"/><Relationship Id="rId26" Type="http://schemas.openxmlformats.org/officeDocument/2006/relationships/image" Target="../media/image23.jpeg"/><Relationship Id="rId3" Type="http://schemas.openxmlformats.org/officeDocument/2006/relationships/hyperlink" Target="mailto:Saskia.Kelbling@pfadfinden.de" TargetMode="External"/><Relationship Id="rId21" Type="http://schemas.openxmlformats.org/officeDocument/2006/relationships/image" Target="../media/image18.gif"/><Relationship Id="rId7" Type="http://schemas.openxmlformats.org/officeDocument/2006/relationships/image" Target="../media/image4.png"/><Relationship Id="rId12" Type="http://schemas.openxmlformats.org/officeDocument/2006/relationships/image" Target="../media/image9.jpeg"/><Relationship Id="rId17" Type="http://schemas.openxmlformats.org/officeDocument/2006/relationships/image" Target="../media/image14.jpeg"/><Relationship Id="rId25" Type="http://schemas.openxmlformats.org/officeDocument/2006/relationships/image" Target="../media/image22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20" Type="http://schemas.openxmlformats.org/officeDocument/2006/relationships/image" Target="../media/image17.jpeg"/><Relationship Id="rId29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png"/><Relationship Id="rId24" Type="http://schemas.openxmlformats.org/officeDocument/2006/relationships/image" Target="../media/image21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23" Type="http://schemas.openxmlformats.org/officeDocument/2006/relationships/image" Target="../media/image20.png"/><Relationship Id="rId28" Type="http://schemas.openxmlformats.org/officeDocument/2006/relationships/image" Target="../media/image25.jpeg"/><Relationship Id="rId10" Type="http://schemas.openxmlformats.org/officeDocument/2006/relationships/image" Target="../media/image7.gif"/><Relationship Id="rId19" Type="http://schemas.openxmlformats.org/officeDocument/2006/relationships/image" Target="../media/image16.jpeg"/><Relationship Id="rId4" Type="http://schemas.openxmlformats.org/officeDocument/2006/relationships/image" Target="../media/image1.png"/><Relationship Id="rId9" Type="http://schemas.openxmlformats.org/officeDocument/2006/relationships/image" Target="../media/image6.gif"/><Relationship Id="rId14" Type="http://schemas.openxmlformats.org/officeDocument/2006/relationships/image" Target="../media/image11.jpeg"/><Relationship Id="rId22" Type="http://schemas.openxmlformats.org/officeDocument/2006/relationships/image" Target="../media/image19.jpeg"/><Relationship Id="rId27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/>
        </p:nvSpPr>
        <p:spPr>
          <a:xfrm>
            <a:off x="185694" y="3071544"/>
            <a:ext cx="12411676" cy="2473368"/>
          </a:xfrm>
          <a:prstGeom prst="roundRect">
            <a:avLst>
              <a:gd name="adj" fmla="val 8604"/>
            </a:avLst>
          </a:prstGeom>
          <a:solidFill>
            <a:schemeClr val="bg1"/>
          </a:solidFill>
          <a:ln cap="sq"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9" name="Abgerundetes Rechteck 13">
            <a:extLst>
              <a:ext uri="{FF2B5EF4-FFF2-40B4-BE49-F238E27FC236}">
                <a16:creationId xmlns:a16="http://schemas.microsoft.com/office/drawing/2014/main" id="{3F4CA529-1B9C-456D-B424-1D063E5A26C7}"/>
              </a:ext>
            </a:extLst>
          </p:cNvPr>
          <p:cNvSpPr/>
          <p:nvPr/>
        </p:nvSpPr>
        <p:spPr>
          <a:xfrm>
            <a:off x="11177500" y="3675362"/>
            <a:ext cx="1303676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Material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David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 err="1">
                <a:solidFill>
                  <a:schemeClr val="tx1"/>
                </a:solidFill>
              </a:rPr>
              <a:t>david.eichelsheimer</a:t>
            </a:r>
            <a:r>
              <a:rPr lang="de-DE" sz="700" dirty="0">
                <a:solidFill>
                  <a:schemeClr val="tx1"/>
                </a:solidFill>
              </a:rPr>
              <a:t>@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pfadfinden.de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3336529" y="5610169"/>
            <a:ext cx="9184952" cy="3476712"/>
          </a:xfrm>
          <a:prstGeom prst="roundRect">
            <a:avLst>
              <a:gd name="adj" fmla="val 7134"/>
            </a:avLst>
          </a:prstGeom>
          <a:solidFill>
            <a:schemeClr val="bg1"/>
          </a:solidFill>
          <a:ln cap="sq"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Abgerundetes Rechteck 31"/>
          <p:cNvSpPr/>
          <p:nvPr/>
        </p:nvSpPr>
        <p:spPr>
          <a:xfrm>
            <a:off x="185694" y="1488232"/>
            <a:ext cx="3071834" cy="6169888"/>
          </a:xfrm>
          <a:prstGeom prst="roundRect">
            <a:avLst>
              <a:gd name="adj" fmla="val 7400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593766" y="3206338"/>
            <a:ext cx="2232561" cy="2237204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de-DE" sz="1800" dirty="0">
                <a:solidFill>
                  <a:schemeClr val="tx1"/>
                </a:solidFill>
                <a:latin typeface="Immenhausen" panose="02000503000000000000" pitchFamily="2" charset="0"/>
              </a:rPr>
              <a:t>Landesbüro</a:t>
            </a:r>
          </a:p>
        </p:txBody>
      </p:sp>
      <p:sp>
        <p:nvSpPr>
          <p:cNvPr id="4" name="Abgerundetes Rechteck 3"/>
          <p:cNvSpPr/>
          <p:nvPr/>
        </p:nvSpPr>
        <p:spPr>
          <a:xfrm>
            <a:off x="3328965" y="1371576"/>
            <a:ext cx="6226910" cy="22145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800" dirty="0">
              <a:solidFill>
                <a:schemeClr val="tx1"/>
              </a:solidFill>
            </a:endParaRPr>
          </a:p>
          <a:p>
            <a:pPr algn="ctr"/>
            <a:r>
              <a:rPr lang="de-DE" sz="800" dirty="0">
                <a:solidFill>
                  <a:schemeClr val="tx1"/>
                </a:solidFill>
              </a:rPr>
              <a:t>vorstand@hessen.pfadfinden.de</a:t>
            </a:r>
          </a:p>
          <a:p>
            <a:pPr algn="ctr"/>
            <a:endParaRPr lang="de-DE" sz="2000" dirty="0">
              <a:solidFill>
                <a:schemeClr val="tx1"/>
              </a:solidFill>
              <a:latin typeface="Immenhausen" panose="02000503000000000000" pitchFamily="2" charset="0"/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3592488" y="1920448"/>
            <a:ext cx="1800000" cy="155524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Landesvorsitzende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Hans &amp; Marina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hans.stephani@pfadfinden.de</a:t>
            </a: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marina.pyko@pfadfinden.de</a:t>
            </a:r>
          </a:p>
          <a:p>
            <a:pPr algn="ctr"/>
            <a:endParaRPr lang="de-DE" sz="70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0205850" y="2945699"/>
            <a:ext cx="2071702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>
                <a:solidFill>
                  <a:schemeClr val="tx1"/>
                </a:solidFill>
                <a:latin typeface="Immenhausen" panose="02000503000000000000" pitchFamily="2" charset="0"/>
              </a:rPr>
              <a:t>Landesleitung</a:t>
            </a:r>
            <a:endParaRPr lang="de-DE" sz="2000" dirty="0">
              <a:solidFill>
                <a:schemeClr val="tx1"/>
              </a:solidFill>
              <a:latin typeface="Immenhausen" panose="02000503000000000000" pitchFamily="2" charset="0"/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3441016" y="3652078"/>
            <a:ext cx="1440000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Wölflinge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Martin &amp; Pia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martin.immel@pfadfinden.de</a:t>
            </a: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pia.schirrmeister@pfadfinden.de</a:t>
            </a:r>
            <a:br>
              <a:rPr lang="de-DE" sz="700" dirty="0">
                <a:solidFill>
                  <a:schemeClr val="tx1"/>
                </a:solidFill>
              </a:rPr>
            </a:br>
            <a:endParaRPr lang="de-DE" sz="600" dirty="0">
              <a:solidFill>
                <a:schemeClr val="tx1"/>
              </a:solidFill>
            </a:endParaRPr>
          </a:p>
          <a:p>
            <a:pPr algn="ctr"/>
            <a:endParaRPr lang="de-DE" sz="600" dirty="0">
              <a:solidFill>
                <a:schemeClr val="tx1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983280" y="3668362"/>
            <a:ext cx="1440000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Pfadfinden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Johanna &amp; Johann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  <a:hlinkClick r:id="rId3"/>
            </a:endParaRPr>
          </a:p>
          <a:p>
            <a:pPr algn="ctr"/>
            <a:r>
              <a:rPr lang="de-DE" sz="700" dirty="0" err="1">
                <a:solidFill>
                  <a:schemeClr val="tx1"/>
                </a:solidFill>
              </a:rPr>
              <a:t>johanna.hubweber</a:t>
            </a:r>
            <a:r>
              <a:rPr lang="de-DE" sz="700" dirty="0">
                <a:solidFill>
                  <a:schemeClr val="tx1"/>
                </a:solidFill>
              </a:rPr>
              <a:t>@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pfadfinden.de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johann.hobein@pfadfinden.de</a:t>
            </a: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 </a:t>
            </a: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9615106" y="3660102"/>
            <a:ext cx="1440000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Ausbildung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Elias &amp; Hanna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elias.rieger@pfadfinden.de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hanna.luck@pfadfinden.de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8070325" y="3668362"/>
            <a:ext cx="1440000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Stämme &amp; Wachstum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Djavid &amp; Lou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djavid.liedtke@pfadfinden.de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 err="1">
                <a:solidFill>
                  <a:schemeClr val="tx1"/>
                </a:solidFill>
              </a:rPr>
              <a:t>louisa.nachtmann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@pfadfinden.de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1721922" y="3627801"/>
            <a:ext cx="1368000" cy="162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Sachbearbeiterin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Annie 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Stephanie-Anne Otto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stephanie-anne.otto@pfadfinden.de</a:t>
            </a:r>
          </a:p>
          <a:p>
            <a:pPr algn="ctr"/>
            <a:endParaRPr lang="de-DE" sz="700" dirty="0">
              <a:solidFill>
                <a:schemeClr val="tx1"/>
              </a:solidFill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293162" y="3627801"/>
            <a:ext cx="1368000" cy="162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Bildungsreferentin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Vanessa 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vanessa.gelardo@pfadfinden.de</a:t>
            </a:r>
          </a:p>
          <a:p>
            <a:pPr algn="ctr"/>
            <a:endParaRPr lang="de-DE" sz="700" dirty="0">
              <a:solidFill>
                <a:schemeClr val="tx1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828636" y="2371708"/>
            <a:ext cx="1685892" cy="27340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Landesbüro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7" name="Abgerundetes Rechteck 26"/>
          <p:cNvSpPr/>
          <p:nvPr/>
        </p:nvSpPr>
        <p:spPr>
          <a:xfrm>
            <a:off x="3543280" y="5729294"/>
            <a:ext cx="1440000" cy="217481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JAB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AK Wölflinge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</a:t>
            </a:r>
            <a:r>
              <a:rPr lang="de-DE" sz="800" dirty="0">
                <a:solidFill>
                  <a:schemeClr val="tx1"/>
                </a:solidFill>
              </a:rPr>
              <a:t>Annika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Cara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Hanna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Hilke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Hörby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Lakki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Nemo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Otti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Phichen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Tim</a:t>
            </a:r>
            <a:endParaRPr lang="de-DE" sz="900" dirty="0">
              <a:solidFill>
                <a:schemeClr val="tx1"/>
              </a:solidFill>
            </a:endParaRPr>
          </a:p>
          <a:p>
            <a:pPr lvl="0" algn="ctr"/>
            <a:endParaRPr lang="de-DE" sz="700" dirty="0">
              <a:solidFill>
                <a:prstClr val="black"/>
              </a:solidFill>
            </a:endParaRPr>
          </a:p>
          <a:p>
            <a:pPr lvl="0" algn="ctr"/>
            <a:endParaRPr lang="de-DE" sz="700" dirty="0">
              <a:solidFill>
                <a:prstClr val="black"/>
              </a:solidFill>
            </a:endParaRPr>
          </a:p>
          <a:p>
            <a:pPr lvl="0" algn="ctr"/>
            <a:endParaRPr lang="de-DE" sz="700" dirty="0">
              <a:solidFill>
                <a:prstClr val="black"/>
              </a:solidFill>
            </a:endParaRPr>
          </a:p>
          <a:p>
            <a:pPr lvl="0" algn="ctr"/>
            <a:r>
              <a:rPr lang="de-DE" sz="700" dirty="0">
                <a:solidFill>
                  <a:prstClr val="black"/>
                </a:solidFill>
              </a:rPr>
              <a:t>jab@hessen.pfadfinden.de</a:t>
            </a:r>
          </a:p>
          <a:p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5128713" y="5729294"/>
            <a:ext cx="1440000" cy="217481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 err="1">
                <a:solidFill>
                  <a:schemeClr val="tx1"/>
                </a:solidFill>
              </a:rPr>
              <a:t>DoTTeR</a:t>
            </a:r>
            <a:endParaRPr lang="de-DE" sz="900" b="1" dirty="0">
              <a:solidFill>
                <a:schemeClr val="tx1"/>
              </a:solidFill>
            </a:endParaRP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AK Pfadfinden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cmirre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Hans</a:t>
            </a: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</a:t>
            </a:r>
            <a:r>
              <a:rPr lang="de-DE" sz="800" dirty="0">
                <a:solidFill>
                  <a:schemeClr val="tx1"/>
                </a:solidFill>
              </a:rPr>
              <a:t>Holger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Henning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Jan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Lea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Lena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Lou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Lucas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Sasi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Tanja</a:t>
            </a:r>
            <a:br>
              <a:rPr lang="de-DE" sz="700" dirty="0">
                <a:solidFill>
                  <a:prstClr val="black"/>
                </a:solidFill>
              </a:rPr>
            </a:br>
            <a:endParaRPr lang="de-DE" sz="700" dirty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700" dirty="0">
              <a:solidFill>
                <a:prstClr val="black"/>
              </a:solidFill>
            </a:endParaRPr>
          </a:p>
          <a:p>
            <a:r>
              <a:rPr lang="de-DE" sz="700" dirty="0">
                <a:solidFill>
                  <a:prstClr val="black"/>
                </a:solidFill>
              </a:rPr>
              <a:t>dotter@hessen.pfadfinden.de</a:t>
            </a:r>
          </a:p>
          <a:p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6716808" y="5735208"/>
            <a:ext cx="1440000" cy="21676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AK Ranger/Rover</a:t>
            </a:r>
          </a:p>
          <a:p>
            <a:pPr>
              <a:buFont typeface="Arial" pitchFamily="34" charset="0"/>
              <a:buChar char="•"/>
            </a:pP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</a:t>
            </a:r>
            <a:r>
              <a:rPr lang="de-DE" sz="800" dirty="0">
                <a:solidFill>
                  <a:schemeClr val="tx1"/>
                </a:solidFill>
              </a:rPr>
              <a:t>Julius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Demian</a:t>
            </a: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900" dirty="0">
              <a:solidFill>
                <a:schemeClr val="tx1"/>
              </a:solidFill>
            </a:endParaRPr>
          </a:p>
          <a:p>
            <a:endParaRPr lang="de-DE" sz="900" dirty="0">
              <a:solidFill>
                <a:schemeClr val="tx1"/>
              </a:solidFill>
            </a:endParaRPr>
          </a:p>
          <a:p>
            <a:endParaRPr lang="de-DE" sz="900" dirty="0">
              <a:solidFill>
                <a:schemeClr val="tx1"/>
              </a:solidFill>
            </a:endParaRPr>
          </a:p>
          <a:p>
            <a:endParaRPr lang="de-DE" sz="900" dirty="0">
              <a:solidFill>
                <a:schemeClr val="tx1"/>
              </a:solidFill>
            </a:endParaRPr>
          </a:p>
          <a:p>
            <a:endParaRPr lang="de-DE" sz="900" dirty="0">
              <a:solidFill>
                <a:schemeClr val="tx1"/>
              </a:solidFill>
            </a:endParaRPr>
          </a:p>
          <a:p>
            <a:endParaRPr lang="de-DE" sz="700" dirty="0">
              <a:solidFill>
                <a:schemeClr val="tx1"/>
              </a:solidFill>
            </a:endParaRPr>
          </a:p>
          <a:p>
            <a:endParaRPr lang="de-DE" sz="700" dirty="0">
              <a:solidFill>
                <a:schemeClr val="tx1"/>
              </a:solidFill>
            </a:endParaRPr>
          </a:p>
          <a:p>
            <a:endParaRPr lang="de-DE" sz="700" dirty="0">
              <a:solidFill>
                <a:schemeClr val="tx1"/>
              </a:solidFill>
            </a:endParaRPr>
          </a:p>
          <a:p>
            <a:endParaRPr lang="de-DE" sz="700" dirty="0">
              <a:solidFill>
                <a:schemeClr val="tx1"/>
              </a:solidFill>
            </a:endParaRPr>
          </a:p>
          <a:p>
            <a:r>
              <a:rPr lang="de-DE" sz="700" dirty="0" err="1">
                <a:solidFill>
                  <a:schemeClr val="tx1"/>
                </a:solidFill>
              </a:rPr>
              <a:t>rr</a:t>
            </a:r>
            <a:r>
              <a:rPr lang="de-DE" sz="700" dirty="0">
                <a:solidFill>
                  <a:schemeClr val="tx1"/>
                </a:solidFill>
              </a:rPr>
              <a:t>-stufe@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hessen.pfadfinden.de</a:t>
            </a:r>
            <a:r>
              <a:rPr lang="de-DE" sz="900" dirty="0">
                <a:solidFill>
                  <a:schemeClr val="tx1"/>
                </a:solidFill>
              </a:rPr>
              <a:t> </a:t>
            </a:r>
          </a:p>
          <a:p>
            <a:br>
              <a:rPr lang="de-DE" sz="900" dirty="0">
                <a:solidFill>
                  <a:schemeClr val="tx1"/>
                </a:solidFill>
              </a:rPr>
            </a:br>
            <a:br>
              <a:rPr lang="de-DE" sz="900" dirty="0">
                <a:solidFill>
                  <a:schemeClr val="tx1"/>
                </a:solidFill>
              </a:rPr>
            </a:br>
            <a:endParaRPr lang="de-DE" sz="900" dirty="0">
              <a:solidFill>
                <a:schemeClr val="tx1"/>
              </a:solidFill>
            </a:endParaRPr>
          </a:p>
          <a:p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10052664" y="5592688"/>
            <a:ext cx="2389518" cy="100045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Immenhausen" panose="02000503000000000000" pitchFamily="2" charset="0"/>
              </a:rPr>
              <a:t>Arbeitskreise 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  <a:latin typeface="Immenhausen" panose="02000503000000000000" pitchFamily="2" charset="0"/>
              </a:rPr>
              <a:t>und Teams</a:t>
            </a:r>
            <a:endParaRPr lang="de-DE" sz="1800" dirty="0">
              <a:solidFill>
                <a:schemeClr val="tx1"/>
              </a:solidFill>
              <a:latin typeface="Immenhausen" panose="02000503000000000000" pitchFamily="2" charset="0"/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568152" y="1632248"/>
            <a:ext cx="2286016" cy="1296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Hausverein Fritz-Emmel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Vorstand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Dr. Andreas Bender (Ben)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Dr. Gerd Jungblut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Dominik von Hase-Koehler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Christian Rolf (</a:t>
            </a:r>
            <a:r>
              <a:rPr lang="de-DE" sz="900" dirty="0" err="1">
                <a:solidFill>
                  <a:schemeClr val="tx1"/>
                </a:solidFill>
              </a:rPr>
              <a:t>Rolfi</a:t>
            </a:r>
            <a:r>
              <a:rPr lang="de-DE" sz="900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Michael Schimmelpfennig (</a:t>
            </a:r>
            <a:r>
              <a:rPr lang="de-DE" sz="900" dirty="0" err="1">
                <a:solidFill>
                  <a:schemeClr val="tx1"/>
                </a:solidFill>
              </a:rPr>
              <a:t>Schimmi</a:t>
            </a:r>
            <a:r>
              <a:rPr lang="de-DE" sz="9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4" name="Abgerundetes Rechteck 33"/>
          <p:cNvSpPr/>
          <p:nvPr/>
        </p:nvSpPr>
        <p:spPr>
          <a:xfrm>
            <a:off x="614322" y="6092916"/>
            <a:ext cx="2286016" cy="143244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</a:t>
            </a:r>
            <a:r>
              <a:rPr lang="de-DE" sz="900" dirty="0" err="1">
                <a:solidFill>
                  <a:schemeClr val="tx1"/>
                </a:solidFill>
              </a:rPr>
              <a:t>Ebbo</a:t>
            </a:r>
            <a:r>
              <a:rPr lang="de-DE" sz="900" dirty="0">
                <a:solidFill>
                  <a:schemeClr val="tx1"/>
                </a:solidFill>
              </a:rPr>
              <a:t> - Thomas Eberhard (Heimleitung)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Manuela Hagemann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Birgit </a:t>
            </a:r>
            <a:r>
              <a:rPr lang="de-DE" sz="900" dirty="0" err="1">
                <a:solidFill>
                  <a:schemeClr val="tx1"/>
                </a:solidFill>
              </a:rPr>
              <a:t>Hillepold</a:t>
            </a: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Corinna </a:t>
            </a:r>
            <a:r>
              <a:rPr lang="de-DE" sz="900" dirty="0" err="1">
                <a:solidFill>
                  <a:schemeClr val="tx1"/>
                </a:solidFill>
              </a:rPr>
              <a:t>Hilz</a:t>
            </a: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</a:t>
            </a:r>
            <a:r>
              <a:rPr lang="de-DE" sz="900" dirty="0" err="1">
                <a:solidFill>
                  <a:schemeClr val="tx1"/>
                </a:solidFill>
              </a:rPr>
              <a:t>Duschy</a:t>
            </a:r>
            <a:r>
              <a:rPr lang="de-DE" sz="900" dirty="0">
                <a:solidFill>
                  <a:schemeClr val="tx1"/>
                </a:solidFill>
              </a:rPr>
              <a:t> May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Helena  Mehler</a:t>
            </a:r>
          </a:p>
          <a:p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www.fritz-emmel-haus.de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85694" y="7800996"/>
            <a:ext cx="3071834" cy="1285884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050" b="1" dirty="0">
                <a:solidFill>
                  <a:schemeClr val="tx1"/>
                </a:solidFill>
              </a:rPr>
              <a:t>Landeszeltplatz Buchholz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Homberg (Ohm)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Ansprechpartner: Thomas Eberhard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Platzwart: Dieter Bachmann</a:t>
            </a:r>
          </a:p>
          <a:p>
            <a:pPr>
              <a:buFont typeface="Arial" pitchFamily="34" charset="0"/>
              <a:buChar char="•"/>
            </a:pP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9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www.pfadfinderzeltplatz-buchholz.de</a:t>
            </a:r>
          </a:p>
          <a:p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8304902" y="5729294"/>
            <a:ext cx="1462009" cy="21676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AK intakt 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Kontaktpersonen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Annika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David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Fussel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Helena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Johanna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Milu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Sasi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Sebi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Sophie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Svenja</a:t>
            </a: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intakt@hessen.pfadfinden.de</a:t>
            </a:r>
            <a:endParaRPr lang="de-DE" sz="800" dirty="0">
              <a:solidFill>
                <a:schemeClr val="tx1"/>
              </a:solidFill>
            </a:endParaRPr>
          </a:p>
        </p:txBody>
      </p:sp>
      <p:pic>
        <p:nvPicPr>
          <p:cNvPr id="40" name="Grafik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083" y="264096"/>
            <a:ext cx="1406229" cy="1574976"/>
          </a:xfrm>
          <a:prstGeom prst="rect">
            <a:avLst/>
          </a:prstGeom>
        </p:spPr>
      </p:pic>
      <p:sp>
        <p:nvSpPr>
          <p:cNvPr id="43" name="Abgerundetes Rechteck 42"/>
          <p:cNvSpPr/>
          <p:nvPr/>
        </p:nvSpPr>
        <p:spPr>
          <a:xfrm>
            <a:off x="3982024" y="379271"/>
            <a:ext cx="5500726" cy="78581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tx1"/>
                </a:solidFill>
                <a:latin typeface="Immenhausen" panose="02000503000000000000" pitchFamily="2" charset="0"/>
              </a:rPr>
              <a:t>Landesverband Hessen e.V.</a:t>
            </a:r>
          </a:p>
        </p:txBody>
      </p:sp>
      <p:pic>
        <p:nvPicPr>
          <p:cNvPr id="81" name="Grafik 8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3" r="13539"/>
          <a:stretch/>
        </p:blipFill>
        <p:spPr>
          <a:xfrm>
            <a:off x="5212461" y="4225257"/>
            <a:ext cx="480001" cy="720000"/>
          </a:xfrm>
          <a:prstGeom prst="rect">
            <a:avLst/>
          </a:prstGeom>
        </p:spPr>
      </p:pic>
      <p:pic>
        <p:nvPicPr>
          <p:cNvPr id="56" name="Grafik 55" descr="logo-homber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24336" y="8296099"/>
            <a:ext cx="850284" cy="613008"/>
          </a:xfrm>
          <a:prstGeom prst="rect">
            <a:avLst/>
          </a:prstGeom>
        </p:spPr>
      </p:pic>
      <p:sp>
        <p:nvSpPr>
          <p:cNvPr id="60" name="Abgerundetes Rechteck 59"/>
          <p:cNvSpPr/>
          <p:nvPr/>
        </p:nvSpPr>
        <p:spPr>
          <a:xfrm>
            <a:off x="542884" y="5729294"/>
            <a:ext cx="2428892" cy="3571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>
                <a:solidFill>
                  <a:schemeClr val="tx1"/>
                </a:solidFill>
                <a:latin typeface="Immenhausen" panose="02000503000000000000" pitchFamily="2" charset="0"/>
              </a:rPr>
              <a:t>Fritz-Emmel-Haus</a:t>
            </a:r>
            <a:endParaRPr lang="de-DE" sz="2000" dirty="0">
              <a:solidFill>
                <a:schemeClr val="tx1"/>
              </a:solidFill>
              <a:latin typeface="Immenhausen" panose="02000503000000000000" pitchFamily="2" charset="0"/>
            </a:endParaRPr>
          </a:p>
        </p:txBody>
      </p:sp>
      <p:pic>
        <p:nvPicPr>
          <p:cNvPr id="61" name="Grafik 6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56359" y="7032848"/>
            <a:ext cx="585462" cy="585864"/>
          </a:xfrm>
          <a:prstGeom prst="rect">
            <a:avLst/>
          </a:prstGeom>
        </p:spPr>
      </p:pic>
      <p:pic>
        <p:nvPicPr>
          <p:cNvPr id="65" name="Grafik 64" descr="dotter_transparent_02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848713" y="7125823"/>
            <a:ext cx="612000" cy="399537"/>
          </a:xfrm>
          <a:prstGeom prst="rect">
            <a:avLst/>
          </a:prstGeom>
        </p:spPr>
      </p:pic>
      <p:pic>
        <p:nvPicPr>
          <p:cNvPr id="66" name="Grafik 65" descr="r_rzeichen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32649" y="7078338"/>
            <a:ext cx="536857" cy="536857"/>
          </a:xfrm>
          <a:prstGeom prst="rect">
            <a:avLst/>
          </a:prstGeom>
        </p:spPr>
      </p:pic>
      <p:pic>
        <p:nvPicPr>
          <p:cNvPr id="69" name="Grafik 68" descr="Intakt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9099788" y="7084186"/>
            <a:ext cx="540000" cy="540000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405" y="264777"/>
            <a:ext cx="1599097" cy="100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2" r="13386"/>
          <a:stretch/>
        </p:blipFill>
        <p:spPr>
          <a:xfrm>
            <a:off x="4213827" y="4225056"/>
            <a:ext cx="487735" cy="720000"/>
          </a:xfrm>
          <a:prstGeom prst="rect">
            <a:avLst/>
          </a:prstGeom>
        </p:spPr>
      </p:pic>
      <p:pic>
        <p:nvPicPr>
          <p:cNvPr id="82" name="Grafik 8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3" r="11216"/>
          <a:stretch/>
        </p:blipFill>
        <p:spPr>
          <a:xfrm>
            <a:off x="3648938" y="4219800"/>
            <a:ext cx="487735" cy="720000"/>
          </a:xfrm>
          <a:prstGeom prst="rect">
            <a:avLst/>
          </a:prstGeom>
        </p:spPr>
      </p:pic>
      <p:sp>
        <p:nvSpPr>
          <p:cNvPr id="70" name="Abgerundetes Rechteck 69"/>
          <p:cNvSpPr/>
          <p:nvPr/>
        </p:nvSpPr>
        <p:spPr>
          <a:xfrm>
            <a:off x="7532114" y="1920448"/>
            <a:ext cx="1800000" cy="155524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Landesschatzmeister*in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Demian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demian.botros@pfadfinden.de</a:t>
            </a:r>
          </a:p>
          <a:p>
            <a:pPr algn="ctr"/>
            <a:endParaRPr lang="de-DE" sz="700" dirty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5507811" y="1920447"/>
            <a:ext cx="1915917" cy="155524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Stellv. Landesvorsitzende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Lisanne, Ralph &amp; Tim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lisanne.bachmann@pfadfinden.de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ralph.schwaegerl@pfadfinden.de</a:t>
            </a: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tim.elsner@pfadfinden.de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</p:txBody>
      </p:sp>
      <p:pic>
        <p:nvPicPr>
          <p:cNvPr id="74" name="Grafik 73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6" r="12022"/>
          <a:stretch/>
        </p:blipFill>
        <p:spPr>
          <a:xfrm>
            <a:off x="6291643" y="2376336"/>
            <a:ext cx="495294" cy="720000"/>
          </a:xfrm>
          <a:prstGeom prst="rect">
            <a:avLst/>
          </a:prstGeom>
        </p:spPr>
      </p:pic>
      <p:sp>
        <p:nvSpPr>
          <p:cNvPr id="42" name="Textfeld 41"/>
          <p:cNvSpPr txBox="1"/>
          <p:nvPr/>
        </p:nvSpPr>
        <p:spPr>
          <a:xfrm>
            <a:off x="11247423" y="9221688"/>
            <a:ext cx="12618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Stand: November 2021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9" r="14521"/>
          <a:stretch/>
        </p:blipFill>
        <p:spPr bwMode="auto">
          <a:xfrm>
            <a:off x="9809516" y="4219687"/>
            <a:ext cx="47425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Grafik 53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9" r="17344"/>
          <a:stretch/>
        </p:blipFill>
        <p:spPr>
          <a:xfrm>
            <a:off x="5769463" y="4225257"/>
            <a:ext cx="480002" cy="72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4" t="14564" r="6459" b="19238"/>
          <a:stretch/>
        </p:blipFill>
        <p:spPr>
          <a:xfrm>
            <a:off x="2141309" y="4200102"/>
            <a:ext cx="518715" cy="72000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707F3E68-15FF-4AC7-8ECC-E256336DDFD4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5" r="14666"/>
          <a:stretch/>
        </p:blipFill>
        <p:spPr>
          <a:xfrm>
            <a:off x="10362473" y="4219687"/>
            <a:ext cx="474252" cy="720000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0EDE5CE8-9C47-4A5B-B42A-9A0E7A483490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40"/>
          <a:stretch/>
        </p:blipFill>
        <p:spPr>
          <a:xfrm>
            <a:off x="4604717" y="2384876"/>
            <a:ext cx="479999" cy="725129"/>
          </a:xfrm>
          <a:prstGeom prst="rect">
            <a:avLst/>
          </a:prstGeom>
        </p:spPr>
      </p:pic>
      <p:pic>
        <p:nvPicPr>
          <p:cNvPr id="53" name="Picture 2">
            <a:extLst>
              <a:ext uri="{FF2B5EF4-FFF2-40B4-BE49-F238E27FC236}">
                <a16:creationId xmlns:a16="http://schemas.microsoft.com/office/drawing/2014/main" id="{7BC84E9A-2CC9-4CBE-ABAB-B98AE2401D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2" t="6947" r="18398"/>
          <a:stretch/>
        </p:blipFill>
        <p:spPr bwMode="auto">
          <a:xfrm>
            <a:off x="8301517" y="4243738"/>
            <a:ext cx="480001" cy="70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E22F6FD-8178-45AF-9EEC-5E6F8D17549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785" y="6640007"/>
            <a:ext cx="938413" cy="614661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9" r="12165"/>
          <a:stretch/>
        </p:blipFill>
        <p:spPr>
          <a:xfrm>
            <a:off x="6829141" y="2383260"/>
            <a:ext cx="480282" cy="720000"/>
          </a:xfrm>
          <a:prstGeom prst="rect">
            <a:avLst/>
          </a:prstGeom>
        </p:spPr>
      </p:pic>
      <p:pic>
        <p:nvPicPr>
          <p:cNvPr id="57" name="Picture 2" descr="Foto von Florian Flo Semmelroth">
            <a:extLst>
              <a:ext uri="{FF2B5EF4-FFF2-40B4-BE49-F238E27FC236}">
                <a16:creationId xmlns:a16="http://schemas.microsoft.com/office/drawing/2014/main" id="{7EB83575-9331-4551-A1B1-71F62F6599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r="4551"/>
          <a:stretch/>
        </p:blipFill>
        <p:spPr bwMode="auto">
          <a:xfrm>
            <a:off x="8120032" y="2394615"/>
            <a:ext cx="64807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>
            <a:extLst>
              <a:ext uri="{FF2B5EF4-FFF2-40B4-BE49-F238E27FC236}">
                <a16:creationId xmlns:a16="http://schemas.microsoft.com/office/drawing/2014/main" id="{D73969CF-A85B-4F02-9EB8-8A1D69642F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3446" r="10207" b="21698"/>
          <a:stretch/>
        </p:blipFill>
        <p:spPr bwMode="auto">
          <a:xfrm>
            <a:off x="5727633" y="2379796"/>
            <a:ext cx="51066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>
            <a:extLst>
              <a:ext uri="{FF2B5EF4-FFF2-40B4-BE49-F238E27FC236}">
                <a16:creationId xmlns:a16="http://schemas.microsoft.com/office/drawing/2014/main" id="{9EFEFFB2-901F-4891-BEA5-067AF5CCCF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3" r="17732"/>
          <a:stretch/>
        </p:blipFill>
        <p:spPr bwMode="auto">
          <a:xfrm>
            <a:off x="8834562" y="4243738"/>
            <a:ext cx="49755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Foto von Florian Flo Semmelroth">
            <a:extLst>
              <a:ext uri="{FF2B5EF4-FFF2-40B4-BE49-F238E27FC236}">
                <a16:creationId xmlns:a16="http://schemas.microsoft.com/office/drawing/2014/main" id="{00FCCA48-2BA9-4BFC-AD38-79210DE987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r="4551"/>
          <a:stretch/>
        </p:blipFill>
        <p:spPr bwMode="auto">
          <a:xfrm>
            <a:off x="3802667" y="2394615"/>
            <a:ext cx="64807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feld 63">
            <a:extLst>
              <a:ext uri="{FF2B5EF4-FFF2-40B4-BE49-F238E27FC236}">
                <a16:creationId xmlns:a16="http://schemas.microsoft.com/office/drawing/2014/main" id="{6358FE16-2251-4E95-832B-59E425158776}"/>
              </a:ext>
            </a:extLst>
          </p:cNvPr>
          <p:cNvSpPr txBox="1"/>
          <p:nvPr/>
        </p:nvSpPr>
        <p:spPr>
          <a:xfrm>
            <a:off x="5621378" y="1356421"/>
            <a:ext cx="1678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1"/>
                </a:solidFill>
                <a:latin typeface="Immenhausen" panose="02000503000000000000" pitchFamily="2" charset="0"/>
              </a:rPr>
              <a:t>Landesvorstand</a:t>
            </a:r>
            <a:endParaRPr lang="de-DE" sz="1800" dirty="0"/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28CD142C-C6F3-471C-9EAC-3A2570904D2E}"/>
              </a:ext>
            </a:extLst>
          </p:cNvPr>
          <p:cNvSpPr txBox="1"/>
          <p:nvPr/>
        </p:nvSpPr>
        <p:spPr>
          <a:xfrm>
            <a:off x="10354477" y="3358038"/>
            <a:ext cx="177444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 err="1">
                <a:solidFill>
                  <a:prstClr val="black"/>
                </a:solidFill>
                <a:latin typeface="Calibri"/>
              </a:rPr>
              <a:t>landesleitung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@hessen.pfadfinden.de</a:t>
            </a:r>
          </a:p>
        </p:txBody>
      </p:sp>
      <p:sp>
        <p:nvSpPr>
          <p:cNvPr id="72" name="Abgerundetes Rechteck 92">
            <a:extLst>
              <a:ext uri="{FF2B5EF4-FFF2-40B4-BE49-F238E27FC236}">
                <a16:creationId xmlns:a16="http://schemas.microsoft.com/office/drawing/2014/main" id="{B92BB37A-BD54-4DC5-91E4-43E5DE9513F8}"/>
              </a:ext>
            </a:extLst>
          </p:cNvPr>
          <p:cNvSpPr/>
          <p:nvPr/>
        </p:nvSpPr>
        <p:spPr>
          <a:xfrm>
            <a:off x="6525544" y="3675362"/>
            <a:ext cx="1440000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Ranger/Rover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Cora &amp; Flo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 err="1">
                <a:solidFill>
                  <a:schemeClr val="tx1"/>
                </a:solidFill>
              </a:rPr>
              <a:t>cora.knochenhauer</a:t>
            </a:r>
            <a:r>
              <a:rPr lang="de-DE" sz="700" dirty="0">
                <a:solidFill>
                  <a:schemeClr val="tx1"/>
                </a:solidFill>
              </a:rPr>
              <a:t>@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pfadfinden.de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 err="1">
                <a:solidFill>
                  <a:schemeClr val="tx1"/>
                </a:solidFill>
              </a:rPr>
              <a:t>florian.semmelroth</a:t>
            </a:r>
            <a:r>
              <a:rPr lang="de-DE" sz="700" dirty="0">
                <a:solidFill>
                  <a:schemeClr val="tx1"/>
                </a:solidFill>
              </a:rPr>
              <a:t>@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pfadfinden.de</a:t>
            </a:r>
            <a:endParaRPr lang="de-DE" sz="900" dirty="0">
              <a:solidFill>
                <a:schemeClr val="tx1"/>
              </a:solidFill>
            </a:endParaRPr>
          </a:p>
        </p:txBody>
      </p:sp>
      <p:pic>
        <p:nvPicPr>
          <p:cNvPr id="75" name="Picture 2">
            <a:extLst>
              <a:ext uri="{FF2B5EF4-FFF2-40B4-BE49-F238E27FC236}">
                <a16:creationId xmlns:a16="http://schemas.microsoft.com/office/drawing/2014/main" id="{E05687F4-8E98-43BE-AD53-767DE98126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" t="8338" r="8940" b="8338"/>
          <a:stretch/>
        </p:blipFill>
        <p:spPr bwMode="auto">
          <a:xfrm>
            <a:off x="7269771" y="4214574"/>
            <a:ext cx="55424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>
            <a:extLst>
              <a:ext uri="{FF2B5EF4-FFF2-40B4-BE49-F238E27FC236}">
                <a16:creationId xmlns:a16="http://schemas.microsoft.com/office/drawing/2014/main" id="{CA48709C-061C-480B-89BD-110BF52DC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8338" r="7240" b="8338"/>
          <a:stretch/>
        </p:blipFill>
        <p:spPr bwMode="auto">
          <a:xfrm>
            <a:off x="6652461" y="4219687"/>
            <a:ext cx="55424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>
            <a:extLst>
              <a:ext uri="{FF2B5EF4-FFF2-40B4-BE49-F238E27FC236}">
                <a16:creationId xmlns:a16="http://schemas.microsoft.com/office/drawing/2014/main" id="{140CE718-F4F1-459D-B3E5-A9AD403CA1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0" t="1291" r="11" b="-1291"/>
          <a:stretch/>
        </p:blipFill>
        <p:spPr bwMode="auto">
          <a:xfrm>
            <a:off x="11505302" y="4172551"/>
            <a:ext cx="64807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595CBF5E-7D8C-49F1-8914-FDE0E56B54B1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12" y="4197729"/>
            <a:ext cx="539500" cy="72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426</Words>
  <Application>Microsoft Office PowerPoint</Application>
  <PresentationFormat>A3-Papier (297 x 420 mm)</PresentationFormat>
  <Paragraphs>213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Immenhausen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Marcus</dc:creator>
  <cp:lastModifiedBy>Vanessa Gelardo</cp:lastModifiedBy>
  <cp:revision>86</cp:revision>
  <cp:lastPrinted>2017-03-17T22:00:57Z</cp:lastPrinted>
  <dcterms:created xsi:type="dcterms:W3CDTF">2014-06-15T15:19:35Z</dcterms:created>
  <dcterms:modified xsi:type="dcterms:W3CDTF">2022-02-01T15:06:48Z</dcterms:modified>
</cp:coreProperties>
</file>